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sldIdLst>
    <p:sldId id="4256" r:id="rId5"/>
    <p:sldId id="4263" r:id="rId6"/>
    <p:sldId id="271" r:id="rId7"/>
    <p:sldId id="263" r:id="rId8"/>
    <p:sldId id="266" r:id="rId9"/>
    <p:sldId id="4270" r:id="rId10"/>
    <p:sldId id="257" r:id="rId11"/>
    <p:sldId id="256" r:id="rId12"/>
    <p:sldId id="4273" r:id="rId13"/>
    <p:sldId id="4274" r:id="rId14"/>
    <p:sldId id="4271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432F7D-AE5E-1AF7-A6C0-3AA6CC60B3AF}" name="Enock Karekezi" initials="EK" userId="S::ysf3@cdc.gov::f56fef07-832f-4717-a36f-8c9f1d8cc9e6" providerId="AD"/>
  <p188:author id="{E2566BAD-044F-5943-6A65-BACBFA36337D}" name="Mwesigwa, Richard (CDC/GHC/DGHT)" initials="MR(" userId="S::nij3@cdc.gov::05bfccd1-697b-4da4-9539-6c054cc329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5852E-5289-4ABA-9091-BCE958439D0C}" v="1" dt="2024-05-30T13:39:02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995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1B95F-A397-4A76-91F5-729E2E7A87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CF614-E98F-4885-92B7-4EF7576C31C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Early detect Determine</a:t>
          </a:r>
        </a:p>
      </dgm:t>
    </dgm:pt>
    <dgm:pt modelId="{8BA385ED-6E31-49DA-9E44-B00CCCC1451A}" type="parTrans" cxnId="{587C9333-21DB-450A-B5BE-FEF09FB0320D}">
      <dgm:prSet/>
      <dgm:spPr/>
      <dgm:t>
        <a:bodyPr/>
        <a:lstStyle/>
        <a:p>
          <a:endParaRPr lang="en-US" sz="1600" b="1"/>
        </a:p>
      </dgm:t>
    </dgm:pt>
    <dgm:pt modelId="{77D25E93-6B18-4417-95AA-085536FF9045}" type="sibTrans" cxnId="{587C9333-21DB-450A-B5BE-FEF09FB0320D}">
      <dgm:prSet/>
      <dgm:spPr/>
      <dgm:t>
        <a:bodyPr/>
        <a:lstStyle/>
        <a:p>
          <a:endParaRPr lang="en-US" sz="1600" b="1"/>
        </a:p>
      </dgm:t>
    </dgm:pt>
    <dgm:pt modelId="{EC686ACC-F936-4E76-9EE4-B57C48A63DE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Non-reactive</a:t>
          </a:r>
        </a:p>
      </dgm:t>
    </dgm:pt>
    <dgm:pt modelId="{C940CA70-F87D-4E73-864D-787412A0D55C}" type="parTrans" cxnId="{84A70644-865B-4D8F-B1B2-B654B1252FA1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050EA91B-3A70-47A0-9D89-AAF2A80D8651}" type="sibTrans" cxnId="{84A70644-865B-4D8F-B1B2-B654B1252FA1}">
      <dgm:prSet/>
      <dgm:spPr/>
      <dgm:t>
        <a:bodyPr/>
        <a:lstStyle/>
        <a:p>
          <a:endParaRPr lang="en-US" sz="1600" b="1"/>
        </a:p>
      </dgm:t>
    </dgm:pt>
    <dgm:pt modelId="{30F01342-2416-41E8-A525-718D2C31E4E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Reactive</a:t>
          </a:r>
        </a:p>
      </dgm:t>
    </dgm:pt>
    <dgm:pt modelId="{B99EE113-8CB1-429E-B4E7-EF81F27FAFB3}" type="parTrans" cxnId="{80F8D33D-087C-44D5-B3BD-67EAC2E9324B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AE4EDC73-E6E1-47A2-A36C-208AB5602532}" type="sibTrans" cxnId="{80F8D33D-087C-44D5-B3BD-67EAC2E9324B}">
      <dgm:prSet/>
      <dgm:spPr/>
      <dgm:t>
        <a:bodyPr/>
        <a:lstStyle/>
        <a:p>
          <a:endParaRPr lang="en-US" sz="1600" b="1"/>
        </a:p>
      </dgm:t>
    </dgm:pt>
    <dgm:pt modelId="{75DF839C-9FF2-4189-9409-B5F4D3C9F13E}">
      <dgm:prSet custT="1"/>
      <dgm:spPr/>
      <dgm:t>
        <a:bodyPr/>
        <a:lstStyle/>
        <a:p>
          <a:r>
            <a:rPr lang="en-US" sz="2000" b="1" dirty="0"/>
            <a:t>Report HIV-</a:t>
          </a:r>
        </a:p>
      </dgm:t>
    </dgm:pt>
    <dgm:pt modelId="{C6EBF343-DE53-426B-9CE8-2DE744B9FF69}" type="parTrans" cxnId="{63046016-3819-4D80-A46A-525AFC8BE8C0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DFE21D90-CDB0-4DB3-9E07-7CE3E3789495}" type="sibTrans" cxnId="{63046016-3819-4D80-A46A-525AFC8BE8C0}">
      <dgm:prSet/>
      <dgm:spPr/>
      <dgm:t>
        <a:bodyPr/>
        <a:lstStyle/>
        <a:p>
          <a:endParaRPr lang="en-US" sz="1600" b="1"/>
        </a:p>
      </dgm:t>
    </dgm:pt>
    <dgm:pt modelId="{01193A3F-FC84-4AEA-BB61-D14E4ABC1D1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/>
            <a:t>STAT-PAK</a:t>
          </a:r>
        </a:p>
      </dgm:t>
    </dgm:pt>
    <dgm:pt modelId="{3EBEB92F-61F0-4B4F-81A0-99DCE3E6FCC3}" type="parTrans" cxnId="{1A83EBCC-2856-490E-B414-81804F5951FC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2BFC222A-B277-4535-810C-C3D1C05ADC07}" type="sibTrans" cxnId="{1A83EBCC-2856-490E-B414-81804F5951FC}">
      <dgm:prSet/>
      <dgm:spPr/>
      <dgm:t>
        <a:bodyPr/>
        <a:lstStyle/>
        <a:p>
          <a:endParaRPr lang="en-US" sz="1600" b="1"/>
        </a:p>
      </dgm:t>
    </dgm:pt>
    <dgm:pt modelId="{F1B31031-9AD0-4AB7-9D17-987A88C962C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/>
            <a:t>Reactive </a:t>
          </a:r>
        </a:p>
      </dgm:t>
    </dgm:pt>
    <dgm:pt modelId="{D58C4E61-FC6D-476E-8647-1C1C9F2AB4C0}" type="parTrans" cxnId="{E9F831FF-1D57-4E63-820E-E5E3148F6252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763D501D-9086-409E-A513-CDECC6D84A05}" type="sibTrans" cxnId="{E9F831FF-1D57-4E63-820E-E5E3148F6252}">
      <dgm:prSet/>
      <dgm:spPr/>
      <dgm:t>
        <a:bodyPr/>
        <a:lstStyle/>
        <a:p>
          <a:endParaRPr lang="en-US" sz="1600" b="1"/>
        </a:p>
      </dgm:t>
    </dgm:pt>
    <dgm:pt modelId="{6CF5ECEF-4FCB-4F31-B061-D83C5DB837F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/>
            <a:t>Non-reactive</a:t>
          </a:r>
        </a:p>
      </dgm:t>
    </dgm:pt>
    <dgm:pt modelId="{DEBAE375-9773-421C-88A7-3CE4DCA4EE57}" type="parTrans" cxnId="{1BF9D7DB-AE89-4A89-B8A6-96D56BB46782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67A28A4A-269A-41E6-A8AB-5D47911C09FD}" type="sibTrans" cxnId="{1BF9D7DB-AE89-4A89-B8A6-96D56BB46782}">
      <dgm:prSet/>
      <dgm:spPr/>
      <dgm:t>
        <a:bodyPr/>
        <a:lstStyle/>
        <a:p>
          <a:endParaRPr lang="en-US" sz="1600" b="1"/>
        </a:p>
      </dgm:t>
    </dgm:pt>
    <dgm:pt modelId="{956F66D9-97DB-45AF-AEE6-9C04643E030A}">
      <dgm:prSet custT="1"/>
      <dgm:spPr/>
      <dgm:t>
        <a:bodyPr/>
        <a:lstStyle/>
        <a:p>
          <a:r>
            <a:rPr lang="en-US" sz="2000" b="1" dirty="0"/>
            <a:t>Report HIV+</a:t>
          </a:r>
        </a:p>
      </dgm:t>
    </dgm:pt>
    <dgm:pt modelId="{758F6B94-8CD4-4F4A-BAA2-CD92FB3F732D}" type="parTrans" cxnId="{E71031C7-848F-4173-A3B4-244F1109631C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29978278-30E6-4164-8CBA-F9FC5D24CF71}" type="sibTrans" cxnId="{E71031C7-848F-4173-A3B4-244F1109631C}">
      <dgm:prSet/>
      <dgm:spPr/>
      <dgm:t>
        <a:bodyPr/>
        <a:lstStyle/>
        <a:p>
          <a:endParaRPr lang="en-US" sz="1600" b="1"/>
        </a:p>
      </dgm:t>
    </dgm:pt>
    <dgm:pt modelId="{5BAC7714-FD5E-4146-AFB6-A466907ED465}">
      <dgm:prSet custT="1"/>
      <dgm:spPr/>
      <dgm:t>
        <a:bodyPr/>
        <a:lstStyle/>
        <a:p>
          <a:r>
            <a:rPr lang="en-US" sz="2000" b="1" dirty="0"/>
            <a:t>Report Inconclusive</a:t>
          </a:r>
        </a:p>
      </dgm:t>
    </dgm:pt>
    <dgm:pt modelId="{21DD6CF9-4CC5-456F-AD6C-0CAC80362225}" type="parTrans" cxnId="{EBAF5BB0-84BD-4409-A33E-E2180C653E87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7C51360B-6552-4BFA-90C8-9A1C87C732FB}" type="sibTrans" cxnId="{EBAF5BB0-84BD-4409-A33E-E2180C653E87}">
      <dgm:prSet/>
      <dgm:spPr/>
      <dgm:t>
        <a:bodyPr/>
        <a:lstStyle/>
        <a:p>
          <a:endParaRPr lang="en-US" sz="1600" b="1"/>
        </a:p>
      </dgm:t>
    </dgm:pt>
    <dgm:pt modelId="{1DED0027-530D-4734-A2E5-5F398D06C350}">
      <dgm:prSet custT="1"/>
      <dgm:spPr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Invalid</a:t>
          </a:r>
        </a:p>
      </dgm:t>
    </dgm:pt>
    <dgm:pt modelId="{1A6CB5F8-F243-4ED6-88A7-E69705D32313}" type="parTrans" cxnId="{3574E067-FB35-49B4-8DA0-80A6778347DC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0CF092AF-146F-4F92-8DF9-4BC4A3FE8A0A}" type="sibTrans" cxnId="{3574E067-FB35-49B4-8DA0-80A6778347DC}">
      <dgm:prSet/>
      <dgm:spPr/>
      <dgm:t>
        <a:bodyPr/>
        <a:lstStyle/>
        <a:p>
          <a:endParaRPr lang="en-US" sz="1600" b="1"/>
        </a:p>
      </dgm:t>
    </dgm:pt>
    <dgm:pt modelId="{BA7E20A8-37D0-4949-BB3A-26DCDDCB97D4}">
      <dgm:prSet custT="1"/>
      <dgm:spPr>
        <a:solidFill>
          <a:prstClr val="white">
            <a:lumMod val="50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Invalid</a:t>
          </a:r>
          <a:r>
            <a:rPr lang="en-US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6B512486-5A36-4612-8B0A-DF740814AE79}" type="parTrans" cxnId="{4FE050B6-3002-4622-9A9F-EF6D9577F540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 sz="1600" b="1"/>
        </a:p>
      </dgm:t>
    </dgm:pt>
    <dgm:pt modelId="{B5959DBA-14D5-47B2-BD33-85D28362E9FE}" type="sibTrans" cxnId="{4FE050B6-3002-4622-9A9F-EF6D9577F540}">
      <dgm:prSet/>
      <dgm:spPr/>
      <dgm:t>
        <a:bodyPr/>
        <a:lstStyle/>
        <a:p>
          <a:endParaRPr lang="en-US" sz="1600" b="1"/>
        </a:p>
      </dgm:t>
    </dgm:pt>
    <dgm:pt modelId="{D0B6D87B-28F4-42A2-A9DB-5182BF6CCE50}" type="pres">
      <dgm:prSet presAssocID="{62B1B95F-A397-4A76-91F5-729E2E7A87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2ACCD0-7A00-48AE-949C-24D1BC94F510}" type="pres">
      <dgm:prSet presAssocID="{D10CF614-E98F-4885-92B7-4EF7576C31CE}" presName="hierRoot1" presStyleCnt="0">
        <dgm:presLayoutVars>
          <dgm:hierBranch val="init"/>
        </dgm:presLayoutVars>
      </dgm:prSet>
      <dgm:spPr/>
    </dgm:pt>
    <dgm:pt modelId="{BFD11423-490A-43FB-9E2D-94A66D56FC15}" type="pres">
      <dgm:prSet presAssocID="{D10CF614-E98F-4885-92B7-4EF7576C31CE}" presName="rootComposite1" presStyleCnt="0"/>
      <dgm:spPr/>
    </dgm:pt>
    <dgm:pt modelId="{37A80645-9446-49EA-9977-1B1BD6F656F0}" type="pres">
      <dgm:prSet presAssocID="{D10CF614-E98F-4885-92B7-4EF7576C31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46448D-8090-45E3-80F7-58D33E533EC3}" type="pres">
      <dgm:prSet presAssocID="{D10CF614-E98F-4885-92B7-4EF7576C31C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52E999C-3BC8-446E-B636-48A379793857}" type="pres">
      <dgm:prSet presAssocID="{D10CF614-E98F-4885-92B7-4EF7576C31CE}" presName="hierChild2" presStyleCnt="0"/>
      <dgm:spPr/>
    </dgm:pt>
    <dgm:pt modelId="{D37AB3B7-1A02-49A1-9950-27F624334DB1}" type="pres">
      <dgm:prSet presAssocID="{C940CA70-F87D-4E73-864D-787412A0D55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6F9F81C-8BA6-4D51-9F9C-1331E89580DE}" type="pres">
      <dgm:prSet presAssocID="{EC686ACC-F936-4E76-9EE4-B57C48A63DE1}" presName="hierRoot2" presStyleCnt="0">
        <dgm:presLayoutVars>
          <dgm:hierBranch val="init"/>
        </dgm:presLayoutVars>
      </dgm:prSet>
      <dgm:spPr/>
    </dgm:pt>
    <dgm:pt modelId="{4E0A41A9-6300-47E9-9EF9-F7A9456BFE78}" type="pres">
      <dgm:prSet presAssocID="{EC686ACC-F936-4E76-9EE4-B57C48A63DE1}" presName="rootComposite" presStyleCnt="0"/>
      <dgm:spPr/>
    </dgm:pt>
    <dgm:pt modelId="{377277CE-4E5D-4DD4-BC76-93DEDD92F12F}" type="pres">
      <dgm:prSet presAssocID="{EC686ACC-F936-4E76-9EE4-B57C48A63DE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EE8C4-4A35-418D-BEE6-2EC33291094C}" type="pres">
      <dgm:prSet presAssocID="{EC686ACC-F936-4E76-9EE4-B57C48A63DE1}" presName="rootConnector" presStyleLbl="node2" presStyleIdx="0" presStyleCnt="3"/>
      <dgm:spPr/>
      <dgm:t>
        <a:bodyPr/>
        <a:lstStyle/>
        <a:p>
          <a:endParaRPr lang="en-US"/>
        </a:p>
      </dgm:t>
    </dgm:pt>
    <dgm:pt modelId="{B9572D56-6FD7-41E5-97F4-39ACC35C9FFD}" type="pres">
      <dgm:prSet presAssocID="{EC686ACC-F936-4E76-9EE4-B57C48A63DE1}" presName="hierChild4" presStyleCnt="0"/>
      <dgm:spPr/>
    </dgm:pt>
    <dgm:pt modelId="{B5BE07DC-77B2-4DA1-80A9-B0ECEB275D10}" type="pres">
      <dgm:prSet presAssocID="{C6EBF343-DE53-426B-9CE8-2DE744B9FF69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90D2072-ED79-4390-B980-B0D5C68E5C33}" type="pres">
      <dgm:prSet presAssocID="{75DF839C-9FF2-4189-9409-B5F4D3C9F13E}" presName="hierRoot2" presStyleCnt="0">
        <dgm:presLayoutVars>
          <dgm:hierBranch val="init"/>
        </dgm:presLayoutVars>
      </dgm:prSet>
      <dgm:spPr/>
    </dgm:pt>
    <dgm:pt modelId="{E3787019-FB6E-4795-89E8-C0167254972E}" type="pres">
      <dgm:prSet presAssocID="{75DF839C-9FF2-4189-9409-B5F4D3C9F13E}" presName="rootComposite" presStyleCnt="0"/>
      <dgm:spPr/>
    </dgm:pt>
    <dgm:pt modelId="{421191DA-AAAF-4978-ADED-8D0703F0294C}" type="pres">
      <dgm:prSet presAssocID="{75DF839C-9FF2-4189-9409-B5F4D3C9F13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81FFDC-D5C7-4539-8D35-E12F8455CB57}" type="pres">
      <dgm:prSet presAssocID="{75DF839C-9FF2-4189-9409-B5F4D3C9F13E}" presName="rootConnector" presStyleLbl="node3" presStyleIdx="0" presStyleCnt="2"/>
      <dgm:spPr/>
      <dgm:t>
        <a:bodyPr/>
        <a:lstStyle/>
        <a:p>
          <a:endParaRPr lang="en-US"/>
        </a:p>
      </dgm:t>
    </dgm:pt>
    <dgm:pt modelId="{4D356F31-DA51-4B64-BE09-2B8F9F385E76}" type="pres">
      <dgm:prSet presAssocID="{75DF839C-9FF2-4189-9409-B5F4D3C9F13E}" presName="hierChild4" presStyleCnt="0"/>
      <dgm:spPr/>
    </dgm:pt>
    <dgm:pt modelId="{4887E53F-298E-4494-9F19-21A2F4420D6E}" type="pres">
      <dgm:prSet presAssocID="{75DF839C-9FF2-4189-9409-B5F4D3C9F13E}" presName="hierChild5" presStyleCnt="0"/>
      <dgm:spPr/>
    </dgm:pt>
    <dgm:pt modelId="{A06E0642-1929-4EFB-B05A-46137C414674}" type="pres">
      <dgm:prSet presAssocID="{EC686ACC-F936-4E76-9EE4-B57C48A63DE1}" presName="hierChild5" presStyleCnt="0"/>
      <dgm:spPr/>
    </dgm:pt>
    <dgm:pt modelId="{C29A3963-FD8E-4F67-871C-BA539924BF68}" type="pres">
      <dgm:prSet presAssocID="{B99EE113-8CB1-429E-B4E7-EF81F27FAFB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ECC5ADF-00C3-4DD9-B6A6-AE5FF1C0D42F}" type="pres">
      <dgm:prSet presAssocID="{30F01342-2416-41E8-A525-718D2C31E4E1}" presName="hierRoot2" presStyleCnt="0">
        <dgm:presLayoutVars>
          <dgm:hierBranch val="init"/>
        </dgm:presLayoutVars>
      </dgm:prSet>
      <dgm:spPr/>
    </dgm:pt>
    <dgm:pt modelId="{DE527FCC-AA3D-41F3-9990-E61520656007}" type="pres">
      <dgm:prSet presAssocID="{30F01342-2416-41E8-A525-718D2C31E4E1}" presName="rootComposite" presStyleCnt="0"/>
      <dgm:spPr/>
    </dgm:pt>
    <dgm:pt modelId="{76CB4392-42D8-4C0E-B304-00BBA77032A8}" type="pres">
      <dgm:prSet presAssocID="{30F01342-2416-41E8-A525-718D2C31E4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0FB9C-8080-4F07-A0F2-E950CFDCD6C9}" type="pres">
      <dgm:prSet presAssocID="{30F01342-2416-41E8-A525-718D2C31E4E1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9670D0-C817-4A37-B5D2-E63D7DBCA64F}" type="pres">
      <dgm:prSet presAssocID="{30F01342-2416-41E8-A525-718D2C31E4E1}" presName="hierChild4" presStyleCnt="0"/>
      <dgm:spPr/>
    </dgm:pt>
    <dgm:pt modelId="{A07EAC28-8870-4DBA-9E81-F144B427A5DA}" type="pres">
      <dgm:prSet presAssocID="{3EBEB92F-61F0-4B4F-81A0-99DCE3E6FCC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A53586F9-7058-49B9-ABDB-3B1A1FA6563A}" type="pres">
      <dgm:prSet presAssocID="{01193A3F-FC84-4AEA-BB61-D14E4ABC1D14}" presName="hierRoot2" presStyleCnt="0">
        <dgm:presLayoutVars>
          <dgm:hierBranch val="init"/>
        </dgm:presLayoutVars>
      </dgm:prSet>
      <dgm:spPr/>
    </dgm:pt>
    <dgm:pt modelId="{283ECD6F-451C-426C-B197-891F3B3A7602}" type="pres">
      <dgm:prSet presAssocID="{01193A3F-FC84-4AEA-BB61-D14E4ABC1D14}" presName="rootComposite" presStyleCnt="0"/>
      <dgm:spPr/>
    </dgm:pt>
    <dgm:pt modelId="{71ED54F5-EDED-4640-BC45-D05CF14C473D}" type="pres">
      <dgm:prSet presAssocID="{01193A3F-FC84-4AEA-BB61-D14E4ABC1D1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AEB7B5-8689-4F89-8367-F7973589F714}" type="pres">
      <dgm:prSet presAssocID="{01193A3F-FC84-4AEA-BB61-D14E4ABC1D14}" presName="rootConnector" presStyleLbl="node3" presStyleIdx="1" presStyleCnt="2"/>
      <dgm:spPr/>
      <dgm:t>
        <a:bodyPr/>
        <a:lstStyle/>
        <a:p>
          <a:endParaRPr lang="en-US"/>
        </a:p>
      </dgm:t>
    </dgm:pt>
    <dgm:pt modelId="{3A3AD980-D534-4C94-AFA1-BC364308E9FD}" type="pres">
      <dgm:prSet presAssocID="{01193A3F-FC84-4AEA-BB61-D14E4ABC1D14}" presName="hierChild4" presStyleCnt="0"/>
      <dgm:spPr/>
    </dgm:pt>
    <dgm:pt modelId="{5D8C3D69-E032-42F2-9CD0-937FA87139AB}" type="pres">
      <dgm:prSet presAssocID="{D58C4E61-FC6D-476E-8647-1C1C9F2AB4C0}" presName="Name37" presStyleLbl="parChTrans1D4" presStyleIdx="0" presStyleCnt="5"/>
      <dgm:spPr/>
      <dgm:t>
        <a:bodyPr/>
        <a:lstStyle/>
        <a:p>
          <a:endParaRPr lang="en-US"/>
        </a:p>
      </dgm:t>
    </dgm:pt>
    <dgm:pt modelId="{61F0D889-8294-41E9-9CFE-6544AF3B38D2}" type="pres">
      <dgm:prSet presAssocID="{F1B31031-9AD0-4AB7-9D17-987A88C962C3}" presName="hierRoot2" presStyleCnt="0">
        <dgm:presLayoutVars>
          <dgm:hierBranch val="init"/>
        </dgm:presLayoutVars>
      </dgm:prSet>
      <dgm:spPr/>
    </dgm:pt>
    <dgm:pt modelId="{D6199C89-775E-46EF-89CA-F9999E3D20F3}" type="pres">
      <dgm:prSet presAssocID="{F1B31031-9AD0-4AB7-9D17-987A88C962C3}" presName="rootComposite" presStyleCnt="0"/>
      <dgm:spPr/>
    </dgm:pt>
    <dgm:pt modelId="{BC990A89-370E-4924-8533-F6B3F76EAD0D}" type="pres">
      <dgm:prSet presAssocID="{F1B31031-9AD0-4AB7-9D17-987A88C962C3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26436-0BF9-4378-BF7A-46060E27310E}" type="pres">
      <dgm:prSet presAssocID="{F1B31031-9AD0-4AB7-9D17-987A88C962C3}" presName="rootConnector" presStyleLbl="node4" presStyleIdx="0" presStyleCnt="5"/>
      <dgm:spPr/>
      <dgm:t>
        <a:bodyPr/>
        <a:lstStyle/>
        <a:p>
          <a:endParaRPr lang="en-US"/>
        </a:p>
      </dgm:t>
    </dgm:pt>
    <dgm:pt modelId="{F7781D73-FC45-4981-BED0-19C290147B89}" type="pres">
      <dgm:prSet presAssocID="{F1B31031-9AD0-4AB7-9D17-987A88C962C3}" presName="hierChild4" presStyleCnt="0"/>
      <dgm:spPr/>
    </dgm:pt>
    <dgm:pt modelId="{94EC3414-5BF0-4611-B32A-54ABEF1E3348}" type="pres">
      <dgm:prSet presAssocID="{758F6B94-8CD4-4F4A-BAA2-CD92FB3F732D}" presName="Name37" presStyleLbl="parChTrans1D4" presStyleIdx="1" presStyleCnt="5"/>
      <dgm:spPr/>
      <dgm:t>
        <a:bodyPr/>
        <a:lstStyle/>
        <a:p>
          <a:endParaRPr lang="en-US"/>
        </a:p>
      </dgm:t>
    </dgm:pt>
    <dgm:pt modelId="{0C1346D5-DF44-4B10-A668-B7B42AC8C636}" type="pres">
      <dgm:prSet presAssocID="{956F66D9-97DB-45AF-AEE6-9C04643E030A}" presName="hierRoot2" presStyleCnt="0">
        <dgm:presLayoutVars>
          <dgm:hierBranch val="init"/>
        </dgm:presLayoutVars>
      </dgm:prSet>
      <dgm:spPr/>
    </dgm:pt>
    <dgm:pt modelId="{B9003BA0-7F7A-40F1-A885-49D4374E8747}" type="pres">
      <dgm:prSet presAssocID="{956F66D9-97DB-45AF-AEE6-9C04643E030A}" presName="rootComposite" presStyleCnt="0"/>
      <dgm:spPr/>
    </dgm:pt>
    <dgm:pt modelId="{4BA809D3-9B61-4D65-8F9B-04CA3F375749}" type="pres">
      <dgm:prSet presAssocID="{956F66D9-97DB-45AF-AEE6-9C04643E030A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89427-01A0-46CC-9F30-889745466A2B}" type="pres">
      <dgm:prSet presAssocID="{956F66D9-97DB-45AF-AEE6-9C04643E030A}" presName="rootConnector" presStyleLbl="node4" presStyleIdx="1" presStyleCnt="5"/>
      <dgm:spPr/>
      <dgm:t>
        <a:bodyPr/>
        <a:lstStyle/>
        <a:p>
          <a:endParaRPr lang="en-US"/>
        </a:p>
      </dgm:t>
    </dgm:pt>
    <dgm:pt modelId="{DB138E2E-A963-4729-A14F-20736EA74A9E}" type="pres">
      <dgm:prSet presAssocID="{956F66D9-97DB-45AF-AEE6-9C04643E030A}" presName="hierChild4" presStyleCnt="0"/>
      <dgm:spPr/>
    </dgm:pt>
    <dgm:pt modelId="{CB040E14-4B9F-4AF8-92FF-C7D9E6954E3C}" type="pres">
      <dgm:prSet presAssocID="{956F66D9-97DB-45AF-AEE6-9C04643E030A}" presName="hierChild5" presStyleCnt="0"/>
      <dgm:spPr/>
    </dgm:pt>
    <dgm:pt modelId="{34AFD020-A5FC-4698-9E4F-396F7C2FF81B}" type="pres">
      <dgm:prSet presAssocID="{F1B31031-9AD0-4AB7-9D17-987A88C962C3}" presName="hierChild5" presStyleCnt="0"/>
      <dgm:spPr/>
    </dgm:pt>
    <dgm:pt modelId="{3F7C12A9-067D-4497-A312-7B252988024F}" type="pres">
      <dgm:prSet presAssocID="{DEBAE375-9773-421C-88A7-3CE4DCA4EE57}" presName="Name37" presStyleLbl="parChTrans1D4" presStyleIdx="2" presStyleCnt="5"/>
      <dgm:spPr/>
      <dgm:t>
        <a:bodyPr/>
        <a:lstStyle/>
        <a:p>
          <a:endParaRPr lang="en-US"/>
        </a:p>
      </dgm:t>
    </dgm:pt>
    <dgm:pt modelId="{3F1F61DF-5117-4C60-9C50-838AAE0288F7}" type="pres">
      <dgm:prSet presAssocID="{6CF5ECEF-4FCB-4F31-B061-D83C5DB837F9}" presName="hierRoot2" presStyleCnt="0">
        <dgm:presLayoutVars>
          <dgm:hierBranch val="init"/>
        </dgm:presLayoutVars>
      </dgm:prSet>
      <dgm:spPr/>
    </dgm:pt>
    <dgm:pt modelId="{BD7E52B8-0C7E-40EE-B3EF-62D4D385190C}" type="pres">
      <dgm:prSet presAssocID="{6CF5ECEF-4FCB-4F31-B061-D83C5DB837F9}" presName="rootComposite" presStyleCnt="0"/>
      <dgm:spPr/>
    </dgm:pt>
    <dgm:pt modelId="{1E891690-1E3C-4441-97C7-47EAEAEB6DB1}" type="pres">
      <dgm:prSet presAssocID="{6CF5ECEF-4FCB-4F31-B061-D83C5DB837F9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16254-F9ED-434D-AD9E-7187E1A36469}" type="pres">
      <dgm:prSet presAssocID="{6CF5ECEF-4FCB-4F31-B061-D83C5DB837F9}" presName="rootConnector" presStyleLbl="node4" presStyleIdx="2" presStyleCnt="5"/>
      <dgm:spPr/>
      <dgm:t>
        <a:bodyPr/>
        <a:lstStyle/>
        <a:p>
          <a:endParaRPr lang="en-US"/>
        </a:p>
      </dgm:t>
    </dgm:pt>
    <dgm:pt modelId="{CA962727-CD53-4F04-B59E-A0AC281725F3}" type="pres">
      <dgm:prSet presAssocID="{6CF5ECEF-4FCB-4F31-B061-D83C5DB837F9}" presName="hierChild4" presStyleCnt="0"/>
      <dgm:spPr/>
    </dgm:pt>
    <dgm:pt modelId="{E1475737-5767-4DF9-AC50-A6F04578FDA8}" type="pres">
      <dgm:prSet presAssocID="{21DD6CF9-4CC5-456F-AD6C-0CAC80362225}" presName="Name37" presStyleLbl="parChTrans1D4" presStyleIdx="3" presStyleCnt="5"/>
      <dgm:spPr/>
      <dgm:t>
        <a:bodyPr/>
        <a:lstStyle/>
        <a:p>
          <a:endParaRPr lang="en-US"/>
        </a:p>
      </dgm:t>
    </dgm:pt>
    <dgm:pt modelId="{B324B587-CDCF-4076-B3FB-F1AE5FBFDF8A}" type="pres">
      <dgm:prSet presAssocID="{5BAC7714-FD5E-4146-AFB6-A466907ED465}" presName="hierRoot2" presStyleCnt="0">
        <dgm:presLayoutVars>
          <dgm:hierBranch val="init"/>
        </dgm:presLayoutVars>
      </dgm:prSet>
      <dgm:spPr/>
    </dgm:pt>
    <dgm:pt modelId="{E0FD4CE9-D961-4483-9D3E-259C00FE1E64}" type="pres">
      <dgm:prSet presAssocID="{5BAC7714-FD5E-4146-AFB6-A466907ED465}" presName="rootComposite" presStyleCnt="0"/>
      <dgm:spPr/>
    </dgm:pt>
    <dgm:pt modelId="{A62A5E4A-56CA-4ECC-B17D-61DC4FC63B16}" type="pres">
      <dgm:prSet presAssocID="{5BAC7714-FD5E-4146-AFB6-A466907ED465}" presName="rootText" presStyleLbl="node4" presStyleIdx="3" presStyleCnt="5" custScaleX="158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A9DB2-D52D-4D0F-AD75-524424BC4945}" type="pres">
      <dgm:prSet presAssocID="{5BAC7714-FD5E-4146-AFB6-A466907ED465}" presName="rootConnector" presStyleLbl="node4" presStyleIdx="3" presStyleCnt="5"/>
      <dgm:spPr/>
      <dgm:t>
        <a:bodyPr/>
        <a:lstStyle/>
        <a:p>
          <a:endParaRPr lang="en-US"/>
        </a:p>
      </dgm:t>
    </dgm:pt>
    <dgm:pt modelId="{58F35F4C-6B5D-4CDB-9EE9-5B79A8DE8B71}" type="pres">
      <dgm:prSet presAssocID="{5BAC7714-FD5E-4146-AFB6-A466907ED465}" presName="hierChild4" presStyleCnt="0"/>
      <dgm:spPr/>
    </dgm:pt>
    <dgm:pt modelId="{6562C755-6A9A-4CE8-B619-7BD3C3D0FDF9}" type="pres">
      <dgm:prSet presAssocID="{5BAC7714-FD5E-4146-AFB6-A466907ED465}" presName="hierChild5" presStyleCnt="0"/>
      <dgm:spPr/>
    </dgm:pt>
    <dgm:pt modelId="{4B9ACB97-D399-4751-A130-1555BDBE1A69}" type="pres">
      <dgm:prSet presAssocID="{6CF5ECEF-4FCB-4F31-B061-D83C5DB837F9}" presName="hierChild5" presStyleCnt="0"/>
      <dgm:spPr/>
    </dgm:pt>
    <dgm:pt modelId="{37AFC023-019B-45B2-AB47-759CFCF3A8C8}" type="pres">
      <dgm:prSet presAssocID="{6B512486-5A36-4612-8B0A-DF740814AE79}" presName="Name37" presStyleLbl="parChTrans1D4" presStyleIdx="4" presStyleCnt="5"/>
      <dgm:spPr/>
      <dgm:t>
        <a:bodyPr/>
        <a:lstStyle/>
        <a:p>
          <a:endParaRPr lang="en-US"/>
        </a:p>
      </dgm:t>
    </dgm:pt>
    <dgm:pt modelId="{1FDE17C5-A9D3-4E1C-BFA8-91623225F02C}" type="pres">
      <dgm:prSet presAssocID="{BA7E20A8-37D0-4949-BB3A-26DCDDCB97D4}" presName="hierRoot2" presStyleCnt="0">
        <dgm:presLayoutVars>
          <dgm:hierBranch val="init"/>
        </dgm:presLayoutVars>
      </dgm:prSet>
      <dgm:spPr/>
    </dgm:pt>
    <dgm:pt modelId="{A9D8A6B5-6534-4051-AC82-1AAD3231CB9D}" type="pres">
      <dgm:prSet presAssocID="{BA7E20A8-37D0-4949-BB3A-26DCDDCB97D4}" presName="rootComposite" presStyleCnt="0"/>
      <dgm:spPr/>
    </dgm:pt>
    <dgm:pt modelId="{EE991C78-B927-4CF2-A0B3-92E7D94C96C2}" type="pres">
      <dgm:prSet presAssocID="{BA7E20A8-37D0-4949-BB3A-26DCDDCB97D4}" presName="rootText" presStyleLbl="node4" presStyleIdx="4" presStyleCnt="5">
        <dgm:presLayoutVars>
          <dgm:chPref val="3"/>
        </dgm:presLayoutVars>
      </dgm:prSet>
      <dgm:spPr>
        <a:xfrm>
          <a:off x="3896645" y="2976052"/>
          <a:ext cx="1396581" cy="69829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5D55A7DF-1085-4C7A-805E-A5BA938E7DF9}" type="pres">
      <dgm:prSet presAssocID="{BA7E20A8-37D0-4949-BB3A-26DCDDCB97D4}" presName="rootConnector" presStyleLbl="node4" presStyleIdx="4" presStyleCnt="5"/>
      <dgm:spPr/>
      <dgm:t>
        <a:bodyPr/>
        <a:lstStyle/>
        <a:p>
          <a:endParaRPr lang="en-US"/>
        </a:p>
      </dgm:t>
    </dgm:pt>
    <dgm:pt modelId="{599F00C3-166C-455B-8220-9CA16487A6BA}" type="pres">
      <dgm:prSet presAssocID="{BA7E20A8-37D0-4949-BB3A-26DCDDCB97D4}" presName="hierChild4" presStyleCnt="0"/>
      <dgm:spPr/>
    </dgm:pt>
    <dgm:pt modelId="{40858A65-828B-4EE1-BB82-A44E186DBFB8}" type="pres">
      <dgm:prSet presAssocID="{BA7E20A8-37D0-4949-BB3A-26DCDDCB97D4}" presName="hierChild5" presStyleCnt="0"/>
      <dgm:spPr/>
    </dgm:pt>
    <dgm:pt modelId="{6C69D853-9F76-45F5-A401-9BDA5CB95681}" type="pres">
      <dgm:prSet presAssocID="{01193A3F-FC84-4AEA-BB61-D14E4ABC1D14}" presName="hierChild5" presStyleCnt="0"/>
      <dgm:spPr/>
    </dgm:pt>
    <dgm:pt modelId="{6821DDDC-5C25-4D3D-99FE-0D58EEA369F1}" type="pres">
      <dgm:prSet presAssocID="{30F01342-2416-41E8-A525-718D2C31E4E1}" presName="hierChild5" presStyleCnt="0"/>
      <dgm:spPr/>
    </dgm:pt>
    <dgm:pt modelId="{CD310E6A-4AB4-4284-A167-CC6A25977491}" type="pres">
      <dgm:prSet presAssocID="{1A6CB5F8-F243-4ED6-88A7-E69705D3231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5558FD8-24D7-4F7F-93DB-DA82B231B3A3}" type="pres">
      <dgm:prSet presAssocID="{1DED0027-530D-4734-A2E5-5F398D06C350}" presName="hierRoot2" presStyleCnt="0">
        <dgm:presLayoutVars>
          <dgm:hierBranch val="init"/>
        </dgm:presLayoutVars>
      </dgm:prSet>
      <dgm:spPr/>
    </dgm:pt>
    <dgm:pt modelId="{0BE8C143-D1FB-4036-9306-863BA6C4D603}" type="pres">
      <dgm:prSet presAssocID="{1DED0027-530D-4734-A2E5-5F398D06C350}" presName="rootComposite" presStyleCnt="0"/>
      <dgm:spPr/>
    </dgm:pt>
    <dgm:pt modelId="{DBACD29B-865A-4975-AD9E-425A0454F49C}" type="pres">
      <dgm:prSet presAssocID="{1DED0027-530D-4734-A2E5-5F398D06C350}" presName="rootText" presStyleLbl="node2" presStyleIdx="2" presStyleCnt="3">
        <dgm:presLayoutVars>
          <dgm:chPref val="3"/>
        </dgm:presLayoutVars>
      </dgm:prSet>
      <dgm:spPr>
        <a:xfrm>
          <a:off x="3896645" y="992906"/>
          <a:ext cx="1396581" cy="698290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9AD2A4E5-0A82-4F2F-9644-9424DAFB2636}" type="pres">
      <dgm:prSet presAssocID="{1DED0027-530D-4734-A2E5-5F398D06C350}" presName="rootConnector" presStyleLbl="node2" presStyleIdx="2" presStyleCnt="3"/>
      <dgm:spPr/>
      <dgm:t>
        <a:bodyPr/>
        <a:lstStyle/>
        <a:p>
          <a:endParaRPr lang="en-US"/>
        </a:p>
      </dgm:t>
    </dgm:pt>
    <dgm:pt modelId="{1644AC36-40B8-4065-8D1B-C141B44A6667}" type="pres">
      <dgm:prSet presAssocID="{1DED0027-530D-4734-A2E5-5F398D06C350}" presName="hierChild4" presStyleCnt="0"/>
      <dgm:spPr/>
    </dgm:pt>
    <dgm:pt modelId="{BF8482C3-AD1C-40BE-B5A2-37FB92FCCBEF}" type="pres">
      <dgm:prSet presAssocID="{1DED0027-530D-4734-A2E5-5F398D06C350}" presName="hierChild5" presStyleCnt="0"/>
      <dgm:spPr/>
    </dgm:pt>
    <dgm:pt modelId="{52D5F1B7-B047-4785-925B-5585A9E30CB5}" type="pres">
      <dgm:prSet presAssocID="{D10CF614-E98F-4885-92B7-4EF7576C31CE}" presName="hierChild3" presStyleCnt="0"/>
      <dgm:spPr/>
    </dgm:pt>
  </dgm:ptLst>
  <dgm:cxnLst>
    <dgm:cxn modelId="{254A5254-B5E5-40AB-AF0E-2E27213AD0E3}" type="presOf" srcId="{75DF839C-9FF2-4189-9409-B5F4D3C9F13E}" destId="{421191DA-AAAF-4978-ADED-8D0703F0294C}" srcOrd="0" destOrd="0" presId="urn:microsoft.com/office/officeart/2005/8/layout/orgChart1"/>
    <dgm:cxn modelId="{08423519-2DE2-4A9B-913D-4D068BBF2FDD}" type="presOf" srcId="{1A6CB5F8-F243-4ED6-88A7-E69705D32313}" destId="{CD310E6A-4AB4-4284-A167-CC6A25977491}" srcOrd="0" destOrd="0" presId="urn:microsoft.com/office/officeart/2005/8/layout/orgChart1"/>
    <dgm:cxn modelId="{E9F831FF-1D57-4E63-820E-E5E3148F6252}" srcId="{01193A3F-FC84-4AEA-BB61-D14E4ABC1D14}" destId="{F1B31031-9AD0-4AB7-9D17-987A88C962C3}" srcOrd="0" destOrd="0" parTransId="{D58C4E61-FC6D-476E-8647-1C1C9F2AB4C0}" sibTransId="{763D501D-9086-409E-A513-CDECC6D84A05}"/>
    <dgm:cxn modelId="{677903AE-95C6-4659-8E48-826A9F1B665D}" type="presOf" srcId="{30F01342-2416-41E8-A525-718D2C31E4E1}" destId="{76CB4392-42D8-4C0E-B304-00BBA77032A8}" srcOrd="0" destOrd="0" presId="urn:microsoft.com/office/officeart/2005/8/layout/orgChart1"/>
    <dgm:cxn modelId="{AC421412-0A1A-4205-9708-1CA1446E69F6}" type="presOf" srcId="{5BAC7714-FD5E-4146-AFB6-A466907ED465}" destId="{8B7A9DB2-D52D-4D0F-AD75-524424BC4945}" srcOrd="1" destOrd="0" presId="urn:microsoft.com/office/officeart/2005/8/layout/orgChart1"/>
    <dgm:cxn modelId="{C7638F63-E9C5-44D5-8094-A3C702F32F1E}" type="presOf" srcId="{F1B31031-9AD0-4AB7-9D17-987A88C962C3}" destId="{BC990A89-370E-4924-8533-F6B3F76EAD0D}" srcOrd="0" destOrd="0" presId="urn:microsoft.com/office/officeart/2005/8/layout/orgChart1"/>
    <dgm:cxn modelId="{F6194318-674C-40B5-A840-873D3F05F812}" type="presOf" srcId="{1DED0027-530D-4734-A2E5-5F398D06C350}" destId="{9AD2A4E5-0A82-4F2F-9644-9424DAFB2636}" srcOrd="1" destOrd="0" presId="urn:microsoft.com/office/officeart/2005/8/layout/orgChart1"/>
    <dgm:cxn modelId="{96D10EA7-79FE-4B3E-88BB-283C387811D8}" type="presOf" srcId="{EC686ACC-F936-4E76-9EE4-B57C48A63DE1}" destId="{179EE8C4-4A35-418D-BEE6-2EC33291094C}" srcOrd="1" destOrd="0" presId="urn:microsoft.com/office/officeart/2005/8/layout/orgChart1"/>
    <dgm:cxn modelId="{A9ADE437-9B02-482B-822F-57D55304A612}" type="presOf" srcId="{BA7E20A8-37D0-4949-BB3A-26DCDDCB97D4}" destId="{EE991C78-B927-4CF2-A0B3-92E7D94C96C2}" srcOrd="0" destOrd="0" presId="urn:microsoft.com/office/officeart/2005/8/layout/orgChart1"/>
    <dgm:cxn modelId="{CEF30473-F3C5-49CE-A11E-F66E10FC743A}" type="presOf" srcId="{956F66D9-97DB-45AF-AEE6-9C04643E030A}" destId="{4BA809D3-9B61-4D65-8F9B-04CA3F375749}" srcOrd="0" destOrd="0" presId="urn:microsoft.com/office/officeart/2005/8/layout/orgChart1"/>
    <dgm:cxn modelId="{371A0594-9948-4CF6-9649-AA6556B10B2D}" type="presOf" srcId="{EC686ACC-F936-4E76-9EE4-B57C48A63DE1}" destId="{377277CE-4E5D-4DD4-BC76-93DEDD92F12F}" srcOrd="0" destOrd="0" presId="urn:microsoft.com/office/officeart/2005/8/layout/orgChart1"/>
    <dgm:cxn modelId="{09BB1B52-F6B4-472E-B860-0E3977E0067A}" type="presOf" srcId="{6CF5ECEF-4FCB-4F31-B061-D83C5DB837F9}" destId="{5BC16254-F9ED-434D-AD9E-7187E1A36469}" srcOrd="1" destOrd="0" presId="urn:microsoft.com/office/officeart/2005/8/layout/orgChart1"/>
    <dgm:cxn modelId="{D31CC1CA-538C-46BE-9915-AFF827B9D254}" type="presOf" srcId="{1DED0027-530D-4734-A2E5-5F398D06C350}" destId="{DBACD29B-865A-4975-AD9E-425A0454F49C}" srcOrd="0" destOrd="0" presId="urn:microsoft.com/office/officeart/2005/8/layout/orgChart1"/>
    <dgm:cxn modelId="{E5F93ABE-6093-4A26-B098-D4BBB0E9B61F}" type="presOf" srcId="{5BAC7714-FD5E-4146-AFB6-A466907ED465}" destId="{A62A5E4A-56CA-4ECC-B17D-61DC4FC63B16}" srcOrd="0" destOrd="0" presId="urn:microsoft.com/office/officeart/2005/8/layout/orgChart1"/>
    <dgm:cxn modelId="{CB8C25E2-0876-4D46-AF7D-3066239A654C}" type="presOf" srcId="{D10CF614-E98F-4885-92B7-4EF7576C31CE}" destId="{EC46448D-8090-45E3-80F7-58D33E533EC3}" srcOrd="1" destOrd="0" presId="urn:microsoft.com/office/officeart/2005/8/layout/orgChart1"/>
    <dgm:cxn modelId="{BFF2A872-1E33-4AF1-A50A-FCB5F430E9A5}" type="presOf" srcId="{3EBEB92F-61F0-4B4F-81A0-99DCE3E6FCC3}" destId="{A07EAC28-8870-4DBA-9E81-F144B427A5DA}" srcOrd="0" destOrd="0" presId="urn:microsoft.com/office/officeart/2005/8/layout/orgChart1"/>
    <dgm:cxn modelId="{84A70644-865B-4D8F-B1B2-B654B1252FA1}" srcId="{D10CF614-E98F-4885-92B7-4EF7576C31CE}" destId="{EC686ACC-F936-4E76-9EE4-B57C48A63DE1}" srcOrd="0" destOrd="0" parTransId="{C940CA70-F87D-4E73-864D-787412A0D55C}" sibTransId="{050EA91B-3A70-47A0-9D89-AAF2A80D8651}"/>
    <dgm:cxn modelId="{80F8D33D-087C-44D5-B3BD-67EAC2E9324B}" srcId="{D10CF614-E98F-4885-92B7-4EF7576C31CE}" destId="{30F01342-2416-41E8-A525-718D2C31E4E1}" srcOrd="1" destOrd="0" parTransId="{B99EE113-8CB1-429E-B4E7-EF81F27FAFB3}" sibTransId="{AE4EDC73-E6E1-47A2-A36C-208AB5602532}"/>
    <dgm:cxn modelId="{0B2DB5FD-52AD-49C0-8DAC-BC8CCF40556D}" type="presOf" srcId="{BA7E20A8-37D0-4949-BB3A-26DCDDCB97D4}" destId="{5D55A7DF-1085-4C7A-805E-A5BA938E7DF9}" srcOrd="1" destOrd="0" presId="urn:microsoft.com/office/officeart/2005/8/layout/orgChart1"/>
    <dgm:cxn modelId="{10592536-4820-48FA-B0BC-F8F78F2A4EB7}" type="presOf" srcId="{758F6B94-8CD4-4F4A-BAA2-CD92FB3F732D}" destId="{94EC3414-5BF0-4611-B32A-54ABEF1E3348}" srcOrd="0" destOrd="0" presId="urn:microsoft.com/office/officeart/2005/8/layout/orgChart1"/>
    <dgm:cxn modelId="{EBAF5BB0-84BD-4409-A33E-E2180C653E87}" srcId="{6CF5ECEF-4FCB-4F31-B061-D83C5DB837F9}" destId="{5BAC7714-FD5E-4146-AFB6-A466907ED465}" srcOrd="0" destOrd="0" parTransId="{21DD6CF9-4CC5-456F-AD6C-0CAC80362225}" sibTransId="{7C51360B-6552-4BFA-90C8-9A1C87C732FB}"/>
    <dgm:cxn modelId="{587C9333-21DB-450A-B5BE-FEF09FB0320D}" srcId="{62B1B95F-A397-4A76-91F5-729E2E7A872E}" destId="{D10CF614-E98F-4885-92B7-4EF7576C31CE}" srcOrd="0" destOrd="0" parTransId="{8BA385ED-6E31-49DA-9E44-B00CCCC1451A}" sibTransId="{77D25E93-6B18-4417-95AA-085536FF9045}"/>
    <dgm:cxn modelId="{63046016-3819-4D80-A46A-525AFC8BE8C0}" srcId="{EC686ACC-F936-4E76-9EE4-B57C48A63DE1}" destId="{75DF839C-9FF2-4189-9409-B5F4D3C9F13E}" srcOrd="0" destOrd="0" parTransId="{C6EBF343-DE53-426B-9CE8-2DE744B9FF69}" sibTransId="{DFE21D90-CDB0-4DB3-9E07-7CE3E3789495}"/>
    <dgm:cxn modelId="{76C4D908-AAC4-446B-B568-7A11D2970EBE}" type="presOf" srcId="{B99EE113-8CB1-429E-B4E7-EF81F27FAFB3}" destId="{C29A3963-FD8E-4F67-871C-BA539924BF68}" srcOrd="0" destOrd="0" presId="urn:microsoft.com/office/officeart/2005/8/layout/orgChart1"/>
    <dgm:cxn modelId="{A46C352B-26E8-47ED-93F1-EAE2CD52FC33}" type="presOf" srcId="{62B1B95F-A397-4A76-91F5-729E2E7A872E}" destId="{D0B6D87B-28F4-42A2-A9DB-5182BF6CCE50}" srcOrd="0" destOrd="0" presId="urn:microsoft.com/office/officeart/2005/8/layout/orgChart1"/>
    <dgm:cxn modelId="{1A83EBCC-2856-490E-B414-81804F5951FC}" srcId="{30F01342-2416-41E8-A525-718D2C31E4E1}" destId="{01193A3F-FC84-4AEA-BB61-D14E4ABC1D14}" srcOrd="0" destOrd="0" parTransId="{3EBEB92F-61F0-4B4F-81A0-99DCE3E6FCC3}" sibTransId="{2BFC222A-B277-4535-810C-C3D1C05ADC07}"/>
    <dgm:cxn modelId="{91077F5A-B813-4E4B-A3D6-D7917548CBA0}" type="presOf" srcId="{21DD6CF9-4CC5-456F-AD6C-0CAC80362225}" destId="{E1475737-5767-4DF9-AC50-A6F04578FDA8}" srcOrd="0" destOrd="0" presId="urn:microsoft.com/office/officeart/2005/8/layout/orgChart1"/>
    <dgm:cxn modelId="{61030F2C-4540-4E39-A88A-3694E2477F62}" type="presOf" srcId="{C940CA70-F87D-4E73-864D-787412A0D55C}" destId="{D37AB3B7-1A02-49A1-9950-27F624334DB1}" srcOrd="0" destOrd="0" presId="urn:microsoft.com/office/officeart/2005/8/layout/orgChart1"/>
    <dgm:cxn modelId="{A2C5AA52-8859-433D-BB17-E2255F02FF99}" type="presOf" srcId="{DEBAE375-9773-421C-88A7-3CE4DCA4EE57}" destId="{3F7C12A9-067D-4497-A312-7B252988024F}" srcOrd="0" destOrd="0" presId="urn:microsoft.com/office/officeart/2005/8/layout/orgChart1"/>
    <dgm:cxn modelId="{891C6AA0-4696-4E8B-BBE6-4224A58501E7}" type="presOf" srcId="{956F66D9-97DB-45AF-AEE6-9C04643E030A}" destId="{EB089427-01A0-46CC-9F30-889745466A2B}" srcOrd="1" destOrd="0" presId="urn:microsoft.com/office/officeart/2005/8/layout/orgChart1"/>
    <dgm:cxn modelId="{E136A076-7A59-453D-9B90-E772CF32B69C}" type="presOf" srcId="{D10CF614-E98F-4885-92B7-4EF7576C31CE}" destId="{37A80645-9446-49EA-9977-1B1BD6F656F0}" srcOrd="0" destOrd="0" presId="urn:microsoft.com/office/officeart/2005/8/layout/orgChart1"/>
    <dgm:cxn modelId="{4FE050B6-3002-4622-9A9F-EF6D9577F540}" srcId="{01193A3F-FC84-4AEA-BB61-D14E4ABC1D14}" destId="{BA7E20A8-37D0-4949-BB3A-26DCDDCB97D4}" srcOrd="2" destOrd="0" parTransId="{6B512486-5A36-4612-8B0A-DF740814AE79}" sibTransId="{B5959DBA-14D5-47B2-BD33-85D28362E9FE}"/>
    <dgm:cxn modelId="{1A0472B4-1AB8-48AA-84C5-67C20014B5CE}" type="presOf" srcId="{75DF839C-9FF2-4189-9409-B5F4D3C9F13E}" destId="{3181FFDC-D5C7-4539-8D35-E12F8455CB57}" srcOrd="1" destOrd="0" presId="urn:microsoft.com/office/officeart/2005/8/layout/orgChart1"/>
    <dgm:cxn modelId="{CBA01304-A9F3-4543-8406-0A5CC6804F88}" type="presOf" srcId="{D58C4E61-FC6D-476E-8647-1C1C9F2AB4C0}" destId="{5D8C3D69-E032-42F2-9CD0-937FA87139AB}" srcOrd="0" destOrd="0" presId="urn:microsoft.com/office/officeart/2005/8/layout/orgChart1"/>
    <dgm:cxn modelId="{CEE791C5-AF6F-4516-8295-B86485A7DC86}" type="presOf" srcId="{C6EBF343-DE53-426B-9CE8-2DE744B9FF69}" destId="{B5BE07DC-77B2-4DA1-80A9-B0ECEB275D10}" srcOrd="0" destOrd="0" presId="urn:microsoft.com/office/officeart/2005/8/layout/orgChart1"/>
    <dgm:cxn modelId="{3574E067-FB35-49B4-8DA0-80A6778347DC}" srcId="{D10CF614-E98F-4885-92B7-4EF7576C31CE}" destId="{1DED0027-530D-4734-A2E5-5F398D06C350}" srcOrd="2" destOrd="0" parTransId="{1A6CB5F8-F243-4ED6-88A7-E69705D32313}" sibTransId="{0CF092AF-146F-4F92-8DF9-4BC4A3FE8A0A}"/>
    <dgm:cxn modelId="{49EF35B1-BDC4-4B71-AB4D-28E4BA2B8B16}" type="presOf" srcId="{6B512486-5A36-4612-8B0A-DF740814AE79}" destId="{37AFC023-019B-45B2-AB47-759CFCF3A8C8}" srcOrd="0" destOrd="0" presId="urn:microsoft.com/office/officeart/2005/8/layout/orgChart1"/>
    <dgm:cxn modelId="{1BF9D7DB-AE89-4A89-B8A6-96D56BB46782}" srcId="{01193A3F-FC84-4AEA-BB61-D14E4ABC1D14}" destId="{6CF5ECEF-4FCB-4F31-B061-D83C5DB837F9}" srcOrd="1" destOrd="0" parTransId="{DEBAE375-9773-421C-88A7-3CE4DCA4EE57}" sibTransId="{67A28A4A-269A-41E6-A8AB-5D47911C09FD}"/>
    <dgm:cxn modelId="{E7CDC617-E81C-4642-AE1C-D2AD823821BC}" type="presOf" srcId="{01193A3F-FC84-4AEA-BB61-D14E4ABC1D14}" destId="{71ED54F5-EDED-4640-BC45-D05CF14C473D}" srcOrd="0" destOrd="0" presId="urn:microsoft.com/office/officeart/2005/8/layout/orgChart1"/>
    <dgm:cxn modelId="{C883C209-F1DC-4CCF-99D8-9ABC990B1DD7}" type="presOf" srcId="{6CF5ECEF-4FCB-4F31-B061-D83C5DB837F9}" destId="{1E891690-1E3C-4441-97C7-47EAEAEB6DB1}" srcOrd="0" destOrd="0" presId="urn:microsoft.com/office/officeart/2005/8/layout/orgChart1"/>
    <dgm:cxn modelId="{E71031C7-848F-4173-A3B4-244F1109631C}" srcId="{F1B31031-9AD0-4AB7-9D17-987A88C962C3}" destId="{956F66D9-97DB-45AF-AEE6-9C04643E030A}" srcOrd="0" destOrd="0" parTransId="{758F6B94-8CD4-4F4A-BAA2-CD92FB3F732D}" sibTransId="{29978278-30E6-4164-8CBA-F9FC5D24CF71}"/>
    <dgm:cxn modelId="{350A9CEA-B6DF-4255-9BF6-902F461250A3}" type="presOf" srcId="{30F01342-2416-41E8-A525-718D2C31E4E1}" destId="{5D50FB9C-8080-4F07-A0F2-E950CFDCD6C9}" srcOrd="1" destOrd="0" presId="urn:microsoft.com/office/officeart/2005/8/layout/orgChart1"/>
    <dgm:cxn modelId="{53F1F6B5-9D80-4F7B-AB5A-4A1271ACD663}" type="presOf" srcId="{01193A3F-FC84-4AEA-BB61-D14E4ABC1D14}" destId="{F7AEB7B5-8689-4F89-8367-F7973589F714}" srcOrd="1" destOrd="0" presId="urn:microsoft.com/office/officeart/2005/8/layout/orgChart1"/>
    <dgm:cxn modelId="{1D5E2567-3223-40BA-A7DA-56D2F4076EC5}" type="presOf" srcId="{F1B31031-9AD0-4AB7-9D17-987A88C962C3}" destId="{FE126436-0BF9-4378-BF7A-46060E27310E}" srcOrd="1" destOrd="0" presId="urn:microsoft.com/office/officeart/2005/8/layout/orgChart1"/>
    <dgm:cxn modelId="{89D1E033-927D-4053-98EA-DBB3FDB6DB14}" type="presParOf" srcId="{D0B6D87B-28F4-42A2-A9DB-5182BF6CCE50}" destId="{982ACCD0-7A00-48AE-949C-24D1BC94F510}" srcOrd="0" destOrd="0" presId="urn:microsoft.com/office/officeart/2005/8/layout/orgChart1"/>
    <dgm:cxn modelId="{45359C35-C225-4799-897E-E529FE058160}" type="presParOf" srcId="{982ACCD0-7A00-48AE-949C-24D1BC94F510}" destId="{BFD11423-490A-43FB-9E2D-94A66D56FC15}" srcOrd="0" destOrd="0" presId="urn:microsoft.com/office/officeart/2005/8/layout/orgChart1"/>
    <dgm:cxn modelId="{BF9B96C4-54D6-4F55-BC83-4B94B1BDD264}" type="presParOf" srcId="{BFD11423-490A-43FB-9E2D-94A66D56FC15}" destId="{37A80645-9446-49EA-9977-1B1BD6F656F0}" srcOrd="0" destOrd="0" presId="urn:microsoft.com/office/officeart/2005/8/layout/orgChart1"/>
    <dgm:cxn modelId="{647B43AF-4C72-4690-B847-04D29B5F186E}" type="presParOf" srcId="{BFD11423-490A-43FB-9E2D-94A66D56FC15}" destId="{EC46448D-8090-45E3-80F7-58D33E533EC3}" srcOrd="1" destOrd="0" presId="urn:microsoft.com/office/officeart/2005/8/layout/orgChart1"/>
    <dgm:cxn modelId="{F715C678-44FD-4A37-9DB0-DF9C36570BE5}" type="presParOf" srcId="{982ACCD0-7A00-48AE-949C-24D1BC94F510}" destId="{152E999C-3BC8-446E-B636-48A379793857}" srcOrd="1" destOrd="0" presId="urn:microsoft.com/office/officeart/2005/8/layout/orgChart1"/>
    <dgm:cxn modelId="{0708234B-7A8C-44D2-9923-B9BD9228A85C}" type="presParOf" srcId="{152E999C-3BC8-446E-B636-48A379793857}" destId="{D37AB3B7-1A02-49A1-9950-27F624334DB1}" srcOrd="0" destOrd="0" presId="urn:microsoft.com/office/officeart/2005/8/layout/orgChart1"/>
    <dgm:cxn modelId="{75FE0C95-B272-4295-87CA-4EA1D1B9374C}" type="presParOf" srcId="{152E999C-3BC8-446E-B636-48A379793857}" destId="{D6F9F81C-8BA6-4D51-9F9C-1331E89580DE}" srcOrd="1" destOrd="0" presId="urn:microsoft.com/office/officeart/2005/8/layout/orgChart1"/>
    <dgm:cxn modelId="{C4CC265B-DD86-49D7-B4D8-5786F23B72AE}" type="presParOf" srcId="{D6F9F81C-8BA6-4D51-9F9C-1331E89580DE}" destId="{4E0A41A9-6300-47E9-9EF9-F7A9456BFE78}" srcOrd="0" destOrd="0" presId="urn:microsoft.com/office/officeart/2005/8/layout/orgChart1"/>
    <dgm:cxn modelId="{D6D23C92-4B12-4547-8997-F0F705806123}" type="presParOf" srcId="{4E0A41A9-6300-47E9-9EF9-F7A9456BFE78}" destId="{377277CE-4E5D-4DD4-BC76-93DEDD92F12F}" srcOrd="0" destOrd="0" presId="urn:microsoft.com/office/officeart/2005/8/layout/orgChart1"/>
    <dgm:cxn modelId="{1E35B0FF-E923-4024-AD7B-A66763E57A1A}" type="presParOf" srcId="{4E0A41A9-6300-47E9-9EF9-F7A9456BFE78}" destId="{179EE8C4-4A35-418D-BEE6-2EC33291094C}" srcOrd="1" destOrd="0" presId="urn:microsoft.com/office/officeart/2005/8/layout/orgChart1"/>
    <dgm:cxn modelId="{74C61A3D-E8B0-4E6C-979B-B4F7631C84ED}" type="presParOf" srcId="{D6F9F81C-8BA6-4D51-9F9C-1331E89580DE}" destId="{B9572D56-6FD7-41E5-97F4-39ACC35C9FFD}" srcOrd="1" destOrd="0" presId="urn:microsoft.com/office/officeart/2005/8/layout/orgChart1"/>
    <dgm:cxn modelId="{EFCBF0D8-C06B-4079-B6EB-AEED9F919A30}" type="presParOf" srcId="{B9572D56-6FD7-41E5-97F4-39ACC35C9FFD}" destId="{B5BE07DC-77B2-4DA1-80A9-B0ECEB275D10}" srcOrd="0" destOrd="0" presId="urn:microsoft.com/office/officeart/2005/8/layout/orgChart1"/>
    <dgm:cxn modelId="{EB77DC00-B3E3-46F5-B190-63C4D7AA8D97}" type="presParOf" srcId="{B9572D56-6FD7-41E5-97F4-39ACC35C9FFD}" destId="{690D2072-ED79-4390-B980-B0D5C68E5C33}" srcOrd="1" destOrd="0" presId="urn:microsoft.com/office/officeart/2005/8/layout/orgChart1"/>
    <dgm:cxn modelId="{D02500AF-2F75-4B42-8661-EFBA50A88B83}" type="presParOf" srcId="{690D2072-ED79-4390-B980-B0D5C68E5C33}" destId="{E3787019-FB6E-4795-89E8-C0167254972E}" srcOrd="0" destOrd="0" presId="urn:microsoft.com/office/officeart/2005/8/layout/orgChart1"/>
    <dgm:cxn modelId="{2923FC80-9EA5-4EDD-8CF8-9EBDAF9EAF36}" type="presParOf" srcId="{E3787019-FB6E-4795-89E8-C0167254972E}" destId="{421191DA-AAAF-4978-ADED-8D0703F0294C}" srcOrd="0" destOrd="0" presId="urn:microsoft.com/office/officeart/2005/8/layout/orgChart1"/>
    <dgm:cxn modelId="{A0534B79-7A03-4B03-A74E-88EDE4CC7A7B}" type="presParOf" srcId="{E3787019-FB6E-4795-89E8-C0167254972E}" destId="{3181FFDC-D5C7-4539-8D35-E12F8455CB57}" srcOrd="1" destOrd="0" presId="urn:microsoft.com/office/officeart/2005/8/layout/orgChart1"/>
    <dgm:cxn modelId="{5DD92980-A559-48B8-80CD-19FD87D42F74}" type="presParOf" srcId="{690D2072-ED79-4390-B980-B0D5C68E5C33}" destId="{4D356F31-DA51-4B64-BE09-2B8F9F385E76}" srcOrd="1" destOrd="0" presId="urn:microsoft.com/office/officeart/2005/8/layout/orgChart1"/>
    <dgm:cxn modelId="{56B95DAC-EAE0-4042-A66B-AA47D9302217}" type="presParOf" srcId="{690D2072-ED79-4390-B980-B0D5C68E5C33}" destId="{4887E53F-298E-4494-9F19-21A2F4420D6E}" srcOrd="2" destOrd="0" presId="urn:microsoft.com/office/officeart/2005/8/layout/orgChart1"/>
    <dgm:cxn modelId="{01C1F58E-5858-4E68-B71A-FEC4FE5FAB30}" type="presParOf" srcId="{D6F9F81C-8BA6-4D51-9F9C-1331E89580DE}" destId="{A06E0642-1929-4EFB-B05A-46137C414674}" srcOrd="2" destOrd="0" presId="urn:microsoft.com/office/officeart/2005/8/layout/orgChart1"/>
    <dgm:cxn modelId="{0487D9B7-C976-490B-A7C8-81F86A72BAF5}" type="presParOf" srcId="{152E999C-3BC8-446E-B636-48A379793857}" destId="{C29A3963-FD8E-4F67-871C-BA539924BF68}" srcOrd="2" destOrd="0" presId="urn:microsoft.com/office/officeart/2005/8/layout/orgChart1"/>
    <dgm:cxn modelId="{2C21CB0E-208A-4254-B8B7-44F168D0F41C}" type="presParOf" srcId="{152E999C-3BC8-446E-B636-48A379793857}" destId="{9ECC5ADF-00C3-4DD9-B6A6-AE5FF1C0D42F}" srcOrd="3" destOrd="0" presId="urn:microsoft.com/office/officeart/2005/8/layout/orgChart1"/>
    <dgm:cxn modelId="{800ACEDD-4694-4ADB-A5EA-E44C1708FC58}" type="presParOf" srcId="{9ECC5ADF-00C3-4DD9-B6A6-AE5FF1C0D42F}" destId="{DE527FCC-AA3D-41F3-9990-E61520656007}" srcOrd="0" destOrd="0" presId="urn:microsoft.com/office/officeart/2005/8/layout/orgChart1"/>
    <dgm:cxn modelId="{47C6D888-16FC-4BD3-91F4-B5CE99E1139F}" type="presParOf" srcId="{DE527FCC-AA3D-41F3-9990-E61520656007}" destId="{76CB4392-42D8-4C0E-B304-00BBA77032A8}" srcOrd="0" destOrd="0" presId="urn:microsoft.com/office/officeart/2005/8/layout/orgChart1"/>
    <dgm:cxn modelId="{17C6CCA9-52F7-4462-A1F1-94FC0E048D2D}" type="presParOf" srcId="{DE527FCC-AA3D-41F3-9990-E61520656007}" destId="{5D50FB9C-8080-4F07-A0F2-E950CFDCD6C9}" srcOrd="1" destOrd="0" presId="urn:microsoft.com/office/officeart/2005/8/layout/orgChart1"/>
    <dgm:cxn modelId="{17F394CF-E2D3-4144-B404-D3BDC193E052}" type="presParOf" srcId="{9ECC5ADF-00C3-4DD9-B6A6-AE5FF1C0D42F}" destId="{B89670D0-C817-4A37-B5D2-E63D7DBCA64F}" srcOrd="1" destOrd="0" presId="urn:microsoft.com/office/officeart/2005/8/layout/orgChart1"/>
    <dgm:cxn modelId="{FA3F3444-7D5C-4F8F-A42B-98E2147F3104}" type="presParOf" srcId="{B89670D0-C817-4A37-B5D2-E63D7DBCA64F}" destId="{A07EAC28-8870-4DBA-9E81-F144B427A5DA}" srcOrd="0" destOrd="0" presId="urn:microsoft.com/office/officeart/2005/8/layout/orgChart1"/>
    <dgm:cxn modelId="{F78CD35F-CBD7-4E7F-8974-FC08E6C8F47D}" type="presParOf" srcId="{B89670D0-C817-4A37-B5D2-E63D7DBCA64F}" destId="{A53586F9-7058-49B9-ABDB-3B1A1FA6563A}" srcOrd="1" destOrd="0" presId="urn:microsoft.com/office/officeart/2005/8/layout/orgChart1"/>
    <dgm:cxn modelId="{64B7CE6E-DBD3-47C2-8F73-68ED782B461C}" type="presParOf" srcId="{A53586F9-7058-49B9-ABDB-3B1A1FA6563A}" destId="{283ECD6F-451C-426C-B197-891F3B3A7602}" srcOrd="0" destOrd="0" presId="urn:microsoft.com/office/officeart/2005/8/layout/orgChart1"/>
    <dgm:cxn modelId="{E331F54D-680C-47EB-96AE-7DFE5AE0BFC1}" type="presParOf" srcId="{283ECD6F-451C-426C-B197-891F3B3A7602}" destId="{71ED54F5-EDED-4640-BC45-D05CF14C473D}" srcOrd="0" destOrd="0" presId="urn:microsoft.com/office/officeart/2005/8/layout/orgChart1"/>
    <dgm:cxn modelId="{41970F18-76C1-4F6B-A002-5B51A0D602AF}" type="presParOf" srcId="{283ECD6F-451C-426C-B197-891F3B3A7602}" destId="{F7AEB7B5-8689-4F89-8367-F7973589F714}" srcOrd="1" destOrd="0" presId="urn:microsoft.com/office/officeart/2005/8/layout/orgChart1"/>
    <dgm:cxn modelId="{AEFD47D8-DD56-4A43-85DA-3AC02FC3E0BF}" type="presParOf" srcId="{A53586F9-7058-49B9-ABDB-3B1A1FA6563A}" destId="{3A3AD980-D534-4C94-AFA1-BC364308E9FD}" srcOrd="1" destOrd="0" presId="urn:microsoft.com/office/officeart/2005/8/layout/orgChart1"/>
    <dgm:cxn modelId="{114158CD-1B34-4D9C-AB55-20E861835780}" type="presParOf" srcId="{3A3AD980-D534-4C94-AFA1-BC364308E9FD}" destId="{5D8C3D69-E032-42F2-9CD0-937FA87139AB}" srcOrd="0" destOrd="0" presId="urn:microsoft.com/office/officeart/2005/8/layout/orgChart1"/>
    <dgm:cxn modelId="{4CC15951-2A75-44F2-852A-D1ED173D77EB}" type="presParOf" srcId="{3A3AD980-D534-4C94-AFA1-BC364308E9FD}" destId="{61F0D889-8294-41E9-9CFE-6544AF3B38D2}" srcOrd="1" destOrd="0" presId="urn:microsoft.com/office/officeart/2005/8/layout/orgChart1"/>
    <dgm:cxn modelId="{324DAB4E-A7DA-41CD-95FD-C427787A4DDC}" type="presParOf" srcId="{61F0D889-8294-41E9-9CFE-6544AF3B38D2}" destId="{D6199C89-775E-46EF-89CA-F9999E3D20F3}" srcOrd="0" destOrd="0" presId="urn:microsoft.com/office/officeart/2005/8/layout/orgChart1"/>
    <dgm:cxn modelId="{FCA9BD5E-A06A-462B-9A51-FFB02861DD36}" type="presParOf" srcId="{D6199C89-775E-46EF-89CA-F9999E3D20F3}" destId="{BC990A89-370E-4924-8533-F6B3F76EAD0D}" srcOrd="0" destOrd="0" presId="urn:microsoft.com/office/officeart/2005/8/layout/orgChart1"/>
    <dgm:cxn modelId="{6772D393-B6F1-4A36-AE3B-24A109FC9821}" type="presParOf" srcId="{D6199C89-775E-46EF-89CA-F9999E3D20F3}" destId="{FE126436-0BF9-4378-BF7A-46060E27310E}" srcOrd="1" destOrd="0" presId="urn:microsoft.com/office/officeart/2005/8/layout/orgChart1"/>
    <dgm:cxn modelId="{BFB120D7-CD07-4A81-97F7-240D9C3E103A}" type="presParOf" srcId="{61F0D889-8294-41E9-9CFE-6544AF3B38D2}" destId="{F7781D73-FC45-4981-BED0-19C290147B89}" srcOrd="1" destOrd="0" presId="urn:microsoft.com/office/officeart/2005/8/layout/orgChart1"/>
    <dgm:cxn modelId="{2DDD26E4-D0ED-463E-B508-58A2B75E560B}" type="presParOf" srcId="{F7781D73-FC45-4981-BED0-19C290147B89}" destId="{94EC3414-5BF0-4611-B32A-54ABEF1E3348}" srcOrd="0" destOrd="0" presId="urn:microsoft.com/office/officeart/2005/8/layout/orgChart1"/>
    <dgm:cxn modelId="{1CCFA79B-8FF2-46B7-95F1-D12A734E6C00}" type="presParOf" srcId="{F7781D73-FC45-4981-BED0-19C290147B89}" destId="{0C1346D5-DF44-4B10-A668-B7B42AC8C636}" srcOrd="1" destOrd="0" presId="urn:microsoft.com/office/officeart/2005/8/layout/orgChart1"/>
    <dgm:cxn modelId="{985AF2E1-864D-41BA-8964-65BE43719459}" type="presParOf" srcId="{0C1346D5-DF44-4B10-A668-B7B42AC8C636}" destId="{B9003BA0-7F7A-40F1-A885-49D4374E8747}" srcOrd="0" destOrd="0" presId="urn:microsoft.com/office/officeart/2005/8/layout/orgChart1"/>
    <dgm:cxn modelId="{F5166B8B-1A4A-4049-B856-58D161637338}" type="presParOf" srcId="{B9003BA0-7F7A-40F1-A885-49D4374E8747}" destId="{4BA809D3-9B61-4D65-8F9B-04CA3F375749}" srcOrd="0" destOrd="0" presId="urn:microsoft.com/office/officeart/2005/8/layout/orgChart1"/>
    <dgm:cxn modelId="{2D98CFE5-A589-4F9A-A3AD-22CC62621E46}" type="presParOf" srcId="{B9003BA0-7F7A-40F1-A885-49D4374E8747}" destId="{EB089427-01A0-46CC-9F30-889745466A2B}" srcOrd="1" destOrd="0" presId="urn:microsoft.com/office/officeart/2005/8/layout/orgChart1"/>
    <dgm:cxn modelId="{474FD8BE-C031-46EA-8EB3-6A73C8CD40E3}" type="presParOf" srcId="{0C1346D5-DF44-4B10-A668-B7B42AC8C636}" destId="{DB138E2E-A963-4729-A14F-20736EA74A9E}" srcOrd="1" destOrd="0" presId="urn:microsoft.com/office/officeart/2005/8/layout/orgChart1"/>
    <dgm:cxn modelId="{52CB45D2-E1D6-4F96-BB08-6735A207828C}" type="presParOf" srcId="{0C1346D5-DF44-4B10-A668-B7B42AC8C636}" destId="{CB040E14-4B9F-4AF8-92FF-C7D9E6954E3C}" srcOrd="2" destOrd="0" presId="urn:microsoft.com/office/officeart/2005/8/layout/orgChart1"/>
    <dgm:cxn modelId="{A6843C52-BD23-4EE4-A425-257438680976}" type="presParOf" srcId="{61F0D889-8294-41E9-9CFE-6544AF3B38D2}" destId="{34AFD020-A5FC-4698-9E4F-396F7C2FF81B}" srcOrd="2" destOrd="0" presId="urn:microsoft.com/office/officeart/2005/8/layout/orgChart1"/>
    <dgm:cxn modelId="{E70E4B5A-DC63-45A3-8C8A-65700DEFFC01}" type="presParOf" srcId="{3A3AD980-D534-4C94-AFA1-BC364308E9FD}" destId="{3F7C12A9-067D-4497-A312-7B252988024F}" srcOrd="2" destOrd="0" presId="urn:microsoft.com/office/officeart/2005/8/layout/orgChart1"/>
    <dgm:cxn modelId="{1950AB9C-C699-451A-8C36-69B9C9120960}" type="presParOf" srcId="{3A3AD980-D534-4C94-AFA1-BC364308E9FD}" destId="{3F1F61DF-5117-4C60-9C50-838AAE0288F7}" srcOrd="3" destOrd="0" presId="urn:microsoft.com/office/officeart/2005/8/layout/orgChart1"/>
    <dgm:cxn modelId="{8D6819DE-7189-48EC-90C6-3681F0A22D3C}" type="presParOf" srcId="{3F1F61DF-5117-4C60-9C50-838AAE0288F7}" destId="{BD7E52B8-0C7E-40EE-B3EF-62D4D385190C}" srcOrd="0" destOrd="0" presId="urn:microsoft.com/office/officeart/2005/8/layout/orgChart1"/>
    <dgm:cxn modelId="{DA9772C7-6A70-4CD3-9275-1B4A1F561596}" type="presParOf" srcId="{BD7E52B8-0C7E-40EE-B3EF-62D4D385190C}" destId="{1E891690-1E3C-4441-97C7-47EAEAEB6DB1}" srcOrd="0" destOrd="0" presId="urn:microsoft.com/office/officeart/2005/8/layout/orgChart1"/>
    <dgm:cxn modelId="{9689D7FC-5718-40B3-8A3F-8E5A66AE42A9}" type="presParOf" srcId="{BD7E52B8-0C7E-40EE-B3EF-62D4D385190C}" destId="{5BC16254-F9ED-434D-AD9E-7187E1A36469}" srcOrd="1" destOrd="0" presId="urn:microsoft.com/office/officeart/2005/8/layout/orgChart1"/>
    <dgm:cxn modelId="{92AD1C65-4086-4EC4-888C-EFF87058F4DD}" type="presParOf" srcId="{3F1F61DF-5117-4C60-9C50-838AAE0288F7}" destId="{CA962727-CD53-4F04-B59E-A0AC281725F3}" srcOrd="1" destOrd="0" presId="urn:microsoft.com/office/officeart/2005/8/layout/orgChart1"/>
    <dgm:cxn modelId="{897A034F-2BBB-4CAA-96DC-E5C008F57A24}" type="presParOf" srcId="{CA962727-CD53-4F04-B59E-A0AC281725F3}" destId="{E1475737-5767-4DF9-AC50-A6F04578FDA8}" srcOrd="0" destOrd="0" presId="urn:microsoft.com/office/officeart/2005/8/layout/orgChart1"/>
    <dgm:cxn modelId="{CB071EFA-DF55-42A0-ACBA-19DBB68A3D8D}" type="presParOf" srcId="{CA962727-CD53-4F04-B59E-A0AC281725F3}" destId="{B324B587-CDCF-4076-B3FB-F1AE5FBFDF8A}" srcOrd="1" destOrd="0" presId="urn:microsoft.com/office/officeart/2005/8/layout/orgChart1"/>
    <dgm:cxn modelId="{E30A85E2-DF4A-424D-A2FD-11334B1A7B58}" type="presParOf" srcId="{B324B587-CDCF-4076-B3FB-F1AE5FBFDF8A}" destId="{E0FD4CE9-D961-4483-9D3E-259C00FE1E64}" srcOrd="0" destOrd="0" presId="urn:microsoft.com/office/officeart/2005/8/layout/orgChart1"/>
    <dgm:cxn modelId="{A0EB6E29-47CC-4F9E-A2FC-485E4D09BACA}" type="presParOf" srcId="{E0FD4CE9-D961-4483-9D3E-259C00FE1E64}" destId="{A62A5E4A-56CA-4ECC-B17D-61DC4FC63B16}" srcOrd="0" destOrd="0" presId="urn:microsoft.com/office/officeart/2005/8/layout/orgChart1"/>
    <dgm:cxn modelId="{5BC73B29-7A91-41D3-A50D-04E404838E2C}" type="presParOf" srcId="{E0FD4CE9-D961-4483-9D3E-259C00FE1E64}" destId="{8B7A9DB2-D52D-4D0F-AD75-524424BC4945}" srcOrd="1" destOrd="0" presId="urn:microsoft.com/office/officeart/2005/8/layout/orgChart1"/>
    <dgm:cxn modelId="{E93B4948-F020-4DE7-8F66-6F713FBB4493}" type="presParOf" srcId="{B324B587-CDCF-4076-B3FB-F1AE5FBFDF8A}" destId="{58F35F4C-6B5D-4CDB-9EE9-5B79A8DE8B71}" srcOrd="1" destOrd="0" presId="urn:microsoft.com/office/officeart/2005/8/layout/orgChart1"/>
    <dgm:cxn modelId="{1DECF6BF-D547-4578-ACAA-CB0EA5C6E3A2}" type="presParOf" srcId="{B324B587-CDCF-4076-B3FB-F1AE5FBFDF8A}" destId="{6562C755-6A9A-4CE8-B619-7BD3C3D0FDF9}" srcOrd="2" destOrd="0" presId="urn:microsoft.com/office/officeart/2005/8/layout/orgChart1"/>
    <dgm:cxn modelId="{2DCACBA1-E385-4F59-A670-8AB59F32B2C2}" type="presParOf" srcId="{3F1F61DF-5117-4C60-9C50-838AAE0288F7}" destId="{4B9ACB97-D399-4751-A130-1555BDBE1A69}" srcOrd="2" destOrd="0" presId="urn:microsoft.com/office/officeart/2005/8/layout/orgChart1"/>
    <dgm:cxn modelId="{D5706FF8-268F-44B5-BABB-10A18D4BFCBF}" type="presParOf" srcId="{3A3AD980-D534-4C94-AFA1-BC364308E9FD}" destId="{37AFC023-019B-45B2-AB47-759CFCF3A8C8}" srcOrd="4" destOrd="0" presId="urn:microsoft.com/office/officeart/2005/8/layout/orgChart1"/>
    <dgm:cxn modelId="{8D48AC2C-3C89-4D12-9C9A-D4921AC9FE06}" type="presParOf" srcId="{3A3AD980-D534-4C94-AFA1-BC364308E9FD}" destId="{1FDE17C5-A9D3-4E1C-BFA8-91623225F02C}" srcOrd="5" destOrd="0" presId="urn:microsoft.com/office/officeart/2005/8/layout/orgChart1"/>
    <dgm:cxn modelId="{2B6F95E0-D582-4F50-8C8C-3E43DA42F55D}" type="presParOf" srcId="{1FDE17C5-A9D3-4E1C-BFA8-91623225F02C}" destId="{A9D8A6B5-6534-4051-AC82-1AAD3231CB9D}" srcOrd="0" destOrd="0" presId="urn:microsoft.com/office/officeart/2005/8/layout/orgChart1"/>
    <dgm:cxn modelId="{01031A89-F5A0-4277-8721-A4637114DB57}" type="presParOf" srcId="{A9D8A6B5-6534-4051-AC82-1AAD3231CB9D}" destId="{EE991C78-B927-4CF2-A0B3-92E7D94C96C2}" srcOrd="0" destOrd="0" presId="urn:microsoft.com/office/officeart/2005/8/layout/orgChart1"/>
    <dgm:cxn modelId="{793013FD-6132-4312-BB35-9F5DF00E8556}" type="presParOf" srcId="{A9D8A6B5-6534-4051-AC82-1AAD3231CB9D}" destId="{5D55A7DF-1085-4C7A-805E-A5BA938E7DF9}" srcOrd="1" destOrd="0" presId="urn:microsoft.com/office/officeart/2005/8/layout/orgChart1"/>
    <dgm:cxn modelId="{7791C763-ED96-4B7F-BC73-D0CEBB32881E}" type="presParOf" srcId="{1FDE17C5-A9D3-4E1C-BFA8-91623225F02C}" destId="{599F00C3-166C-455B-8220-9CA16487A6BA}" srcOrd="1" destOrd="0" presId="urn:microsoft.com/office/officeart/2005/8/layout/orgChart1"/>
    <dgm:cxn modelId="{C4730C24-067C-4DCF-9C5F-FBC19C8DA682}" type="presParOf" srcId="{1FDE17C5-A9D3-4E1C-BFA8-91623225F02C}" destId="{40858A65-828B-4EE1-BB82-A44E186DBFB8}" srcOrd="2" destOrd="0" presId="urn:microsoft.com/office/officeart/2005/8/layout/orgChart1"/>
    <dgm:cxn modelId="{CB526C6B-7EAB-4670-9A6D-75EA4F3C5AF3}" type="presParOf" srcId="{A53586F9-7058-49B9-ABDB-3B1A1FA6563A}" destId="{6C69D853-9F76-45F5-A401-9BDA5CB95681}" srcOrd="2" destOrd="0" presId="urn:microsoft.com/office/officeart/2005/8/layout/orgChart1"/>
    <dgm:cxn modelId="{13E6AEB7-434F-42BB-82E9-92478A37C4FE}" type="presParOf" srcId="{9ECC5ADF-00C3-4DD9-B6A6-AE5FF1C0D42F}" destId="{6821DDDC-5C25-4D3D-99FE-0D58EEA369F1}" srcOrd="2" destOrd="0" presId="urn:microsoft.com/office/officeart/2005/8/layout/orgChart1"/>
    <dgm:cxn modelId="{36D0D8E0-84DA-405E-84E5-7FC70E9EDDDE}" type="presParOf" srcId="{152E999C-3BC8-446E-B636-48A379793857}" destId="{CD310E6A-4AB4-4284-A167-CC6A25977491}" srcOrd="4" destOrd="0" presId="urn:microsoft.com/office/officeart/2005/8/layout/orgChart1"/>
    <dgm:cxn modelId="{066013C9-9331-4269-8A37-1CC942A4EA67}" type="presParOf" srcId="{152E999C-3BC8-446E-B636-48A379793857}" destId="{D5558FD8-24D7-4F7F-93DB-DA82B231B3A3}" srcOrd="5" destOrd="0" presId="urn:microsoft.com/office/officeart/2005/8/layout/orgChart1"/>
    <dgm:cxn modelId="{09EFA9F9-AF8D-435E-B5EE-9110A812F084}" type="presParOf" srcId="{D5558FD8-24D7-4F7F-93DB-DA82B231B3A3}" destId="{0BE8C143-D1FB-4036-9306-863BA6C4D603}" srcOrd="0" destOrd="0" presId="urn:microsoft.com/office/officeart/2005/8/layout/orgChart1"/>
    <dgm:cxn modelId="{91C183C3-FBE9-4EDB-B30C-012DEE77AD88}" type="presParOf" srcId="{0BE8C143-D1FB-4036-9306-863BA6C4D603}" destId="{DBACD29B-865A-4975-AD9E-425A0454F49C}" srcOrd="0" destOrd="0" presId="urn:microsoft.com/office/officeart/2005/8/layout/orgChart1"/>
    <dgm:cxn modelId="{B84072B1-56A2-42BF-BF73-758E0542A40B}" type="presParOf" srcId="{0BE8C143-D1FB-4036-9306-863BA6C4D603}" destId="{9AD2A4E5-0A82-4F2F-9644-9424DAFB2636}" srcOrd="1" destOrd="0" presId="urn:microsoft.com/office/officeart/2005/8/layout/orgChart1"/>
    <dgm:cxn modelId="{0031B932-2421-4A47-AA27-3F560099E550}" type="presParOf" srcId="{D5558FD8-24D7-4F7F-93DB-DA82B231B3A3}" destId="{1644AC36-40B8-4065-8D1B-C141B44A6667}" srcOrd="1" destOrd="0" presId="urn:microsoft.com/office/officeart/2005/8/layout/orgChart1"/>
    <dgm:cxn modelId="{1B934B05-BA62-4F0A-8299-65FC869FFC23}" type="presParOf" srcId="{D5558FD8-24D7-4F7F-93DB-DA82B231B3A3}" destId="{BF8482C3-AD1C-40BE-B5A2-37FB92FCCBEF}" srcOrd="2" destOrd="0" presId="urn:microsoft.com/office/officeart/2005/8/layout/orgChart1"/>
    <dgm:cxn modelId="{97741E7A-5425-420D-BF5B-E981EE1E4E24}" type="presParOf" srcId="{982ACCD0-7A00-48AE-949C-24D1BC94F510}" destId="{52D5F1B7-B047-4785-925B-5585A9E30C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F6913-7E90-4F00-9576-11E36D2D950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98563-700E-411B-82D8-60FC34711A40}">
      <dgm:prSet phldrT="[Text]" custT="1"/>
      <dgm:spPr/>
      <dgm:t>
        <a:bodyPr/>
        <a:lstStyle/>
        <a:p>
          <a:r>
            <a:rPr lang="en-US" sz="1600" b="0" i="0" u="none" strike="noStrike" baseline="0" dirty="0">
              <a:solidFill>
                <a:schemeClr val="tx1"/>
              </a:solidFill>
            </a:rPr>
            <a:t>Used at 100% PEPFAR sites since 2018</a:t>
          </a:r>
          <a:endParaRPr lang="en-US" sz="1600" dirty="0">
            <a:solidFill>
              <a:schemeClr val="tx1"/>
            </a:solidFill>
          </a:endParaRPr>
        </a:p>
      </dgm:t>
    </dgm:pt>
    <dgm:pt modelId="{B9F0D040-3C84-4EB0-9AB0-6E1BB19183F9}" type="parTrans" cxnId="{214615C8-D52B-4527-A857-E5EB128A9729}">
      <dgm:prSet/>
      <dgm:spPr/>
      <dgm:t>
        <a:bodyPr/>
        <a:lstStyle/>
        <a:p>
          <a:endParaRPr lang="en-US"/>
        </a:p>
      </dgm:t>
    </dgm:pt>
    <dgm:pt modelId="{2D4E5419-6D4B-448E-95BC-F2D29E244392}" type="sibTrans" cxnId="{214615C8-D52B-4527-A857-E5EB128A9729}">
      <dgm:prSet/>
      <dgm:spPr/>
      <dgm:t>
        <a:bodyPr/>
        <a:lstStyle/>
        <a:p>
          <a:endParaRPr lang="en-US"/>
        </a:p>
      </dgm:t>
    </dgm:pt>
    <dgm:pt modelId="{E00DD2F1-A405-4F45-8D9E-A1DE1FFA53B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 A</a:t>
          </a:r>
          <a:r>
            <a:rPr lang="en-US" sz="1800" b="0" i="0" u="none" strike="noStrike" baseline="0" dirty="0">
              <a:solidFill>
                <a:schemeClr val="tx1"/>
              </a:solidFill>
            </a:rPr>
            <a:t>ccessible online </a:t>
          </a:r>
          <a:endParaRPr lang="en-US" sz="1800" dirty="0">
            <a:solidFill>
              <a:schemeClr val="tx1"/>
            </a:solidFill>
          </a:endParaRPr>
        </a:p>
      </dgm:t>
    </dgm:pt>
    <dgm:pt modelId="{248487AA-0A2D-46E0-B9A8-4FD86D9D7FBC}" type="parTrans" cxnId="{23CAA11A-E94E-4220-BA8E-FE27BEDA3708}">
      <dgm:prSet/>
      <dgm:spPr/>
      <dgm:t>
        <a:bodyPr/>
        <a:lstStyle/>
        <a:p>
          <a:endParaRPr lang="en-US"/>
        </a:p>
      </dgm:t>
    </dgm:pt>
    <dgm:pt modelId="{48A670F5-1EAD-4BBA-A33B-BD9BE4EFD20C}" type="sibTrans" cxnId="{23CAA11A-E94E-4220-BA8E-FE27BEDA3708}">
      <dgm:prSet/>
      <dgm:spPr/>
      <dgm:t>
        <a:bodyPr/>
        <a:lstStyle/>
        <a:p>
          <a:endParaRPr lang="en-US"/>
        </a:p>
      </dgm:t>
    </dgm:pt>
    <dgm:pt modelId="{8CCDBCCE-710D-4178-B129-AF3B313D0EDB}">
      <dgm:prSet phldrT="[Text]" custT="1"/>
      <dgm:spPr/>
      <dgm:t>
        <a:bodyPr/>
        <a:lstStyle/>
        <a:p>
          <a:r>
            <a:rPr lang="en-US" sz="2000" b="0" i="0" u="none" strike="noStrike" baseline="0" dirty="0">
              <a:solidFill>
                <a:srgbClr val="000000"/>
              </a:solidFill>
            </a:rPr>
            <a:t>Helps monitor the quality of testing across all sites</a:t>
          </a:r>
          <a:r>
            <a:rPr lang="en-US" sz="2400" b="0" i="0" u="none" strike="noStrike" baseline="0" dirty="0">
              <a:solidFill>
                <a:srgbClr val="000000"/>
              </a:solidFill>
            </a:rPr>
            <a:t/>
          </a:r>
          <a:br>
            <a:rPr lang="en-US" sz="2400" b="0" i="0" u="none" strike="noStrike" baseline="0" dirty="0">
              <a:solidFill>
                <a:srgbClr val="000000"/>
              </a:solidFill>
            </a:rPr>
          </a:br>
          <a:endParaRPr lang="en-US" sz="2400" dirty="0"/>
        </a:p>
      </dgm:t>
    </dgm:pt>
    <dgm:pt modelId="{F9122DA9-01F6-46CD-AC6B-220382FE459A}" type="parTrans" cxnId="{602FAE10-DF2E-4000-96F9-6194CA10FCE3}">
      <dgm:prSet/>
      <dgm:spPr/>
      <dgm:t>
        <a:bodyPr/>
        <a:lstStyle/>
        <a:p>
          <a:endParaRPr lang="en-US"/>
        </a:p>
      </dgm:t>
    </dgm:pt>
    <dgm:pt modelId="{DC5E72BB-024D-43F3-8329-A3478E323636}" type="sibTrans" cxnId="{602FAE10-DF2E-4000-96F9-6194CA10FCE3}">
      <dgm:prSet/>
      <dgm:spPr/>
      <dgm:t>
        <a:bodyPr/>
        <a:lstStyle/>
        <a:p>
          <a:endParaRPr lang="en-US"/>
        </a:p>
      </dgm:t>
    </dgm:pt>
    <dgm:pt modelId="{661D97AC-7E4E-4D78-A7B2-F92CA6AF9ADE}">
      <dgm:prSet custT="1"/>
      <dgm:spPr/>
      <dgm:t>
        <a:bodyPr/>
        <a:lstStyle/>
        <a:p>
          <a:r>
            <a:rPr lang="en-US" sz="2000" b="0" i="0" u="none" strike="noStrike" kern="1200" baseline="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Guides commodity quantification</a:t>
          </a:r>
        </a:p>
      </dgm:t>
    </dgm:pt>
    <dgm:pt modelId="{D1CE4A91-DA1F-4DA4-95D4-E96936C83DCC}" type="parTrans" cxnId="{FF813A21-0170-4B1F-8DF7-2603B19E62EE}">
      <dgm:prSet/>
      <dgm:spPr/>
      <dgm:t>
        <a:bodyPr/>
        <a:lstStyle/>
        <a:p>
          <a:endParaRPr lang="en-US"/>
        </a:p>
      </dgm:t>
    </dgm:pt>
    <dgm:pt modelId="{704D7384-7B4F-40F0-9740-18A804B14AF7}" type="sibTrans" cxnId="{FF813A21-0170-4B1F-8DF7-2603B19E62EE}">
      <dgm:prSet/>
      <dgm:spPr/>
      <dgm:t>
        <a:bodyPr/>
        <a:lstStyle/>
        <a:p>
          <a:endParaRPr lang="en-US"/>
        </a:p>
      </dgm:t>
    </dgm:pt>
    <dgm:pt modelId="{A490CA0E-FCA1-4832-AFB5-80793A1A8DD4}" type="pres">
      <dgm:prSet presAssocID="{41CF6913-7E90-4F00-9576-11E36D2D95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1ADB6-F085-48AF-9E12-AC26CC157129}" type="pres">
      <dgm:prSet presAssocID="{74F98563-700E-411B-82D8-60FC34711A40}" presName="composite" presStyleCnt="0"/>
      <dgm:spPr/>
    </dgm:pt>
    <dgm:pt modelId="{93EBB0A4-BB7D-49D1-9B9A-319B677DC4AE}" type="pres">
      <dgm:prSet presAssocID="{74F98563-700E-411B-82D8-60FC34711A40}" presName="rect1" presStyleLbl="trAlignAcc1" presStyleIdx="0" presStyleCnt="4" custScaleX="110397" custLinFactNeighborX="-26323" custLinFactNeighborY="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F5030-906B-4EF9-A62D-76C4A40EE7F6}" type="pres">
      <dgm:prSet presAssocID="{74F98563-700E-411B-82D8-60FC34711A40}" presName="rect2" presStyleLbl="fgImgPlace1" presStyleIdx="0" presStyleCnt="4" custScaleX="84446" custScaleY="65918" custLinFactX="-19501" custLinFactNeighborX="-100000" custLinFactNeighborY="1404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31000" r="-31000"/>
          </a:stretch>
        </a:blipFill>
      </dgm:spPr>
      <dgm:extLst>
        <a:ext uri="{E40237B7-FDA0-4F09-8148-C483321AD2D9}">
          <dgm14:cNvPr xmlns:dgm14="http://schemas.microsoft.com/office/drawing/2010/diagram" id="0" name="" descr="Microscope outline"/>
        </a:ext>
      </dgm:extLst>
    </dgm:pt>
    <dgm:pt modelId="{A4921F54-9A5F-4B86-94F2-9B58BF08D328}" type="pres">
      <dgm:prSet presAssocID="{2D4E5419-6D4B-448E-95BC-F2D29E244392}" presName="sibTrans" presStyleCnt="0"/>
      <dgm:spPr/>
    </dgm:pt>
    <dgm:pt modelId="{0FA39FA4-A702-48A9-A37B-E0292AA0D11C}" type="pres">
      <dgm:prSet presAssocID="{E00DD2F1-A405-4F45-8D9E-A1DE1FFA53BA}" presName="composite" presStyleCnt="0"/>
      <dgm:spPr/>
    </dgm:pt>
    <dgm:pt modelId="{368BB484-8D3D-49D1-BFC4-57060E6DCC4D}" type="pres">
      <dgm:prSet presAssocID="{E00DD2F1-A405-4F45-8D9E-A1DE1FFA53BA}" presName="rect1" presStyleLbl="trAlignAcc1" presStyleIdx="1" presStyleCnt="4" custScaleX="109604" custLinFactNeighborX="-26719" custLinFactNeighborY="-4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57821-4CBF-4C88-8AA5-B9ACD586C40C}" type="pres">
      <dgm:prSet presAssocID="{E00DD2F1-A405-4F45-8D9E-A1DE1FFA53BA}" presName="rect2" presStyleLbl="fgImgPlace1" presStyleIdx="1" presStyleCnt="4" custScaleX="89425" custScaleY="75080" custLinFactX="-17011" custLinFactNeighborX="-100000" custLinFactNeighborY="42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3F3BA703-E3F6-49F1-A6A7-C6BACADB1398}" type="pres">
      <dgm:prSet presAssocID="{48A670F5-1EAD-4BBA-A33B-BD9BE4EFD20C}" presName="sibTrans" presStyleCnt="0"/>
      <dgm:spPr/>
    </dgm:pt>
    <dgm:pt modelId="{9F65DFCC-B3E0-4C04-82CE-5628D4C96F48}" type="pres">
      <dgm:prSet presAssocID="{8CCDBCCE-710D-4178-B129-AF3B313D0EDB}" presName="composite" presStyleCnt="0"/>
      <dgm:spPr/>
    </dgm:pt>
    <dgm:pt modelId="{743CC439-E390-4175-8275-27728C175FA0}" type="pres">
      <dgm:prSet presAssocID="{8CCDBCCE-710D-4178-B129-AF3B313D0EDB}" presName="rect1" presStyleLbl="trAlignAcc1" presStyleIdx="2" presStyleCnt="4" custScaleX="110695" custScaleY="99521" custLinFactNeighborX="-26708" custLinFactNeighborY="-1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A1807-6B32-4E4E-A7A9-065ABDFDC15B}" type="pres">
      <dgm:prSet presAssocID="{8CCDBCCE-710D-4178-B129-AF3B313D0EDB}" presName="rect2" presStyleLbl="fgImgPlace1" presStyleIdx="2" presStyleCnt="4" custScaleX="76290" custScaleY="65962" custLinFactX="-23108" custLinFactNeighborX="-100000" custLinFactNeighborY="-33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ipboard Checked outline"/>
        </a:ext>
      </dgm:extLst>
    </dgm:pt>
    <dgm:pt modelId="{545ED949-5DC5-49F9-AB4D-1335BD0981B9}" type="pres">
      <dgm:prSet presAssocID="{DC5E72BB-024D-43F3-8329-A3478E323636}" presName="sibTrans" presStyleCnt="0"/>
      <dgm:spPr/>
    </dgm:pt>
    <dgm:pt modelId="{56E8BB21-796B-4FA8-96AE-9047846680FD}" type="pres">
      <dgm:prSet presAssocID="{661D97AC-7E4E-4D78-A7B2-F92CA6AF9ADE}" presName="composite" presStyleCnt="0"/>
      <dgm:spPr/>
    </dgm:pt>
    <dgm:pt modelId="{5523FD11-2B3D-42E1-96E3-8AAFF2E5F465}" type="pres">
      <dgm:prSet presAssocID="{661D97AC-7E4E-4D78-A7B2-F92CA6AF9ADE}" presName="rect1" presStyleLbl="trAlignAcc1" presStyleIdx="3" presStyleCnt="4" custScaleX="109483" custLinFactNeighborX="-28031" custLinFactNeighborY="2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3366-89C3-48EB-9EDA-579D877C6770}" type="pres">
      <dgm:prSet presAssocID="{661D97AC-7E4E-4D78-A7B2-F92CA6AF9ADE}" presName="rect2" presStyleLbl="fgImgPlace1" presStyleIdx="3" presStyleCnt="4" custScaleX="115135" custScaleY="66122" custLinFactX="-32529" custLinFactNeighborX="-100000" custLinFactNeighborY="1396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Chemicals outline"/>
        </a:ext>
      </dgm:extLst>
    </dgm:pt>
  </dgm:ptLst>
  <dgm:cxnLst>
    <dgm:cxn modelId="{214615C8-D52B-4527-A857-E5EB128A9729}" srcId="{41CF6913-7E90-4F00-9576-11E36D2D950D}" destId="{74F98563-700E-411B-82D8-60FC34711A40}" srcOrd="0" destOrd="0" parTransId="{B9F0D040-3C84-4EB0-9AB0-6E1BB19183F9}" sibTransId="{2D4E5419-6D4B-448E-95BC-F2D29E244392}"/>
    <dgm:cxn modelId="{D73CBEBE-A445-4936-A1A2-156F5F976F1C}" type="presOf" srcId="{74F98563-700E-411B-82D8-60FC34711A40}" destId="{93EBB0A4-BB7D-49D1-9B9A-319B677DC4AE}" srcOrd="0" destOrd="0" presId="urn:microsoft.com/office/officeart/2008/layout/PictureStrips"/>
    <dgm:cxn modelId="{0128FA37-5B63-4C3E-AA61-2F50DEDD9833}" type="presOf" srcId="{661D97AC-7E4E-4D78-A7B2-F92CA6AF9ADE}" destId="{5523FD11-2B3D-42E1-96E3-8AAFF2E5F465}" srcOrd="0" destOrd="0" presId="urn:microsoft.com/office/officeart/2008/layout/PictureStrips"/>
    <dgm:cxn modelId="{23CAA11A-E94E-4220-BA8E-FE27BEDA3708}" srcId="{41CF6913-7E90-4F00-9576-11E36D2D950D}" destId="{E00DD2F1-A405-4F45-8D9E-A1DE1FFA53BA}" srcOrd="1" destOrd="0" parTransId="{248487AA-0A2D-46E0-B9A8-4FD86D9D7FBC}" sibTransId="{48A670F5-1EAD-4BBA-A33B-BD9BE4EFD20C}"/>
    <dgm:cxn modelId="{FF813A21-0170-4B1F-8DF7-2603B19E62EE}" srcId="{41CF6913-7E90-4F00-9576-11E36D2D950D}" destId="{661D97AC-7E4E-4D78-A7B2-F92CA6AF9ADE}" srcOrd="3" destOrd="0" parTransId="{D1CE4A91-DA1F-4DA4-95D4-E96936C83DCC}" sibTransId="{704D7384-7B4F-40F0-9740-18A804B14AF7}"/>
    <dgm:cxn modelId="{985DEC39-60D3-4C78-B006-EBB60C965099}" type="presOf" srcId="{8CCDBCCE-710D-4178-B129-AF3B313D0EDB}" destId="{743CC439-E390-4175-8275-27728C175FA0}" srcOrd="0" destOrd="0" presId="urn:microsoft.com/office/officeart/2008/layout/PictureStrips"/>
    <dgm:cxn modelId="{602FAE10-DF2E-4000-96F9-6194CA10FCE3}" srcId="{41CF6913-7E90-4F00-9576-11E36D2D950D}" destId="{8CCDBCCE-710D-4178-B129-AF3B313D0EDB}" srcOrd="2" destOrd="0" parTransId="{F9122DA9-01F6-46CD-AC6B-220382FE459A}" sibTransId="{DC5E72BB-024D-43F3-8329-A3478E323636}"/>
    <dgm:cxn modelId="{54992326-CF84-4494-9CFF-1B93AC7722F2}" type="presOf" srcId="{41CF6913-7E90-4F00-9576-11E36D2D950D}" destId="{A490CA0E-FCA1-4832-AFB5-80793A1A8DD4}" srcOrd="0" destOrd="0" presId="urn:microsoft.com/office/officeart/2008/layout/PictureStrips"/>
    <dgm:cxn modelId="{37CC3D2E-EA29-464F-9236-41DCEEB7CDE4}" type="presOf" srcId="{E00DD2F1-A405-4F45-8D9E-A1DE1FFA53BA}" destId="{368BB484-8D3D-49D1-BFC4-57060E6DCC4D}" srcOrd="0" destOrd="0" presId="urn:microsoft.com/office/officeart/2008/layout/PictureStrips"/>
    <dgm:cxn modelId="{963B1EC0-E097-4F1F-B267-7A5FE8A27E2D}" type="presParOf" srcId="{A490CA0E-FCA1-4832-AFB5-80793A1A8DD4}" destId="{8EA1ADB6-F085-48AF-9E12-AC26CC157129}" srcOrd="0" destOrd="0" presId="urn:microsoft.com/office/officeart/2008/layout/PictureStrips"/>
    <dgm:cxn modelId="{36E23945-42B3-4860-AB22-0CAC68DD5008}" type="presParOf" srcId="{8EA1ADB6-F085-48AF-9E12-AC26CC157129}" destId="{93EBB0A4-BB7D-49D1-9B9A-319B677DC4AE}" srcOrd="0" destOrd="0" presId="urn:microsoft.com/office/officeart/2008/layout/PictureStrips"/>
    <dgm:cxn modelId="{FD9D4B70-E5B6-4CEE-9D03-B012891850E3}" type="presParOf" srcId="{8EA1ADB6-F085-48AF-9E12-AC26CC157129}" destId="{787F5030-906B-4EF9-A62D-76C4A40EE7F6}" srcOrd="1" destOrd="0" presId="urn:microsoft.com/office/officeart/2008/layout/PictureStrips"/>
    <dgm:cxn modelId="{3BDD5B2B-8B67-48C3-ABBD-0F20FC07F753}" type="presParOf" srcId="{A490CA0E-FCA1-4832-AFB5-80793A1A8DD4}" destId="{A4921F54-9A5F-4B86-94F2-9B58BF08D328}" srcOrd="1" destOrd="0" presId="urn:microsoft.com/office/officeart/2008/layout/PictureStrips"/>
    <dgm:cxn modelId="{3C748AE6-14EC-4DBA-9B52-1078DC82A036}" type="presParOf" srcId="{A490CA0E-FCA1-4832-AFB5-80793A1A8DD4}" destId="{0FA39FA4-A702-48A9-A37B-E0292AA0D11C}" srcOrd="2" destOrd="0" presId="urn:microsoft.com/office/officeart/2008/layout/PictureStrips"/>
    <dgm:cxn modelId="{84846388-669A-43F7-8F1B-CD9904447B41}" type="presParOf" srcId="{0FA39FA4-A702-48A9-A37B-E0292AA0D11C}" destId="{368BB484-8D3D-49D1-BFC4-57060E6DCC4D}" srcOrd="0" destOrd="0" presId="urn:microsoft.com/office/officeart/2008/layout/PictureStrips"/>
    <dgm:cxn modelId="{383B4C5A-4CCA-4A59-809C-313E39E1B774}" type="presParOf" srcId="{0FA39FA4-A702-48A9-A37B-E0292AA0D11C}" destId="{31057821-4CBF-4C88-8AA5-B9ACD586C40C}" srcOrd="1" destOrd="0" presId="urn:microsoft.com/office/officeart/2008/layout/PictureStrips"/>
    <dgm:cxn modelId="{8E593821-FBAF-42E0-B15D-6697674B7483}" type="presParOf" srcId="{A490CA0E-FCA1-4832-AFB5-80793A1A8DD4}" destId="{3F3BA703-E3F6-49F1-A6A7-C6BACADB1398}" srcOrd="3" destOrd="0" presId="urn:microsoft.com/office/officeart/2008/layout/PictureStrips"/>
    <dgm:cxn modelId="{7F2D0CB1-12F5-4377-A2E7-2E527F49F1BF}" type="presParOf" srcId="{A490CA0E-FCA1-4832-AFB5-80793A1A8DD4}" destId="{9F65DFCC-B3E0-4C04-82CE-5628D4C96F48}" srcOrd="4" destOrd="0" presId="urn:microsoft.com/office/officeart/2008/layout/PictureStrips"/>
    <dgm:cxn modelId="{BE945499-87C8-40CB-ABCB-B76AC0ED5901}" type="presParOf" srcId="{9F65DFCC-B3E0-4C04-82CE-5628D4C96F48}" destId="{743CC439-E390-4175-8275-27728C175FA0}" srcOrd="0" destOrd="0" presId="urn:microsoft.com/office/officeart/2008/layout/PictureStrips"/>
    <dgm:cxn modelId="{F41D6C00-6971-4AAF-88B6-BAF46408EE44}" type="presParOf" srcId="{9F65DFCC-B3E0-4C04-82CE-5628D4C96F48}" destId="{BF2A1807-6B32-4E4E-A7A9-065ABDFDC15B}" srcOrd="1" destOrd="0" presId="urn:microsoft.com/office/officeart/2008/layout/PictureStrips"/>
    <dgm:cxn modelId="{068404D3-21A3-4235-9E5C-2DA894EA84D9}" type="presParOf" srcId="{A490CA0E-FCA1-4832-AFB5-80793A1A8DD4}" destId="{545ED949-5DC5-49F9-AB4D-1335BD0981B9}" srcOrd="5" destOrd="0" presId="urn:microsoft.com/office/officeart/2008/layout/PictureStrips"/>
    <dgm:cxn modelId="{576D5E65-2809-4375-B62C-14E34B11AA29}" type="presParOf" srcId="{A490CA0E-FCA1-4832-AFB5-80793A1A8DD4}" destId="{56E8BB21-796B-4FA8-96AE-9047846680FD}" srcOrd="6" destOrd="0" presId="urn:microsoft.com/office/officeart/2008/layout/PictureStrips"/>
    <dgm:cxn modelId="{F7F19387-91F6-4BDB-9F11-A95BCDDD0270}" type="presParOf" srcId="{56E8BB21-796B-4FA8-96AE-9047846680FD}" destId="{5523FD11-2B3D-42E1-96E3-8AAFF2E5F465}" srcOrd="0" destOrd="0" presId="urn:microsoft.com/office/officeart/2008/layout/PictureStrips"/>
    <dgm:cxn modelId="{F9EE782C-A025-4BD2-8E80-145D0B2566C4}" type="presParOf" srcId="{56E8BB21-796B-4FA8-96AE-9047846680FD}" destId="{26EC3366-89C3-48EB-9EDA-579D877C67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0E6A-4AB4-4284-A167-CC6A25977491}">
      <dsp:nvSpPr>
        <dsp:cNvPr id="0" name=""/>
        <dsp:cNvSpPr/>
      </dsp:nvSpPr>
      <dsp:spPr>
        <a:xfrm>
          <a:off x="3464560" y="774691"/>
          <a:ext cx="2066429" cy="32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28"/>
              </a:lnTo>
              <a:lnTo>
                <a:pt x="2066429" y="162528"/>
              </a:lnTo>
              <a:lnTo>
                <a:pt x="2066429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C023-019B-45B2-AB47-759CFCF3A8C8}">
      <dsp:nvSpPr>
        <dsp:cNvPr id="0" name=""/>
        <dsp:cNvSpPr/>
      </dsp:nvSpPr>
      <dsp:spPr>
        <a:xfrm>
          <a:off x="3658046" y="2972691"/>
          <a:ext cx="1872943" cy="32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28"/>
              </a:lnTo>
              <a:lnTo>
                <a:pt x="1872943" y="162528"/>
              </a:lnTo>
              <a:lnTo>
                <a:pt x="1872943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75737-5767-4DF9-AC50-A6F04578FDA8}">
      <dsp:nvSpPr>
        <dsp:cNvPr id="0" name=""/>
        <dsp:cNvSpPr/>
      </dsp:nvSpPr>
      <dsp:spPr>
        <a:xfrm>
          <a:off x="3038891" y="4071691"/>
          <a:ext cx="232183" cy="71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28"/>
              </a:lnTo>
              <a:lnTo>
                <a:pt x="232183" y="712028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C12A9-067D-4497-A312-7B252988024F}">
      <dsp:nvSpPr>
        <dsp:cNvPr id="0" name=""/>
        <dsp:cNvSpPr/>
      </dsp:nvSpPr>
      <dsp:spPr>
        <a:xfrm>
          <a:off x="3612326" y="2972691"/>
          <a:ext cx="91440" cy="3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C3414-5BF0-4611-B32A-54ABEF1E3348}">
      <dsp:nvSpPr>
        <dsp:cNvPr id="0" name=""/>
        <dsp:cNvSpPr/>
      </dsp:nvSpPr>
      <dsp:spPr>
        <a:xfrm>
          <a:off x="1165948" y="4071691"/>
          <a:ext cx="232183" cy="71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28"/>
              </a:lnTo>
              <a:lnTo>
                <a:pt x="232183" y="712028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C3D69-E032-42F2-9CD0-937FA87139AB}">
      <dsp:nvSpPr>
        <dsp:cNvPr id="0" name=""/>
        <dsp:cNvSpPr/>
      </dsp:nvSpPr>
      <dsp:spPr>
        <a:xfrm>
          <a:off x="1785102" y="2972691"/>
          <a:ext cx="1872943" cy="325056"/>
        </a:xfrm>
        <a:custGeom>
          <a:avLst/>
          <a:gdLst/>
          <a:ahLst/>
          <a:cxnLst/>
          <a:rect l="0" t="0" r="0" b="0"/>
          <a:pathLst>
            <a:path>
              <a:moveTo>
                <a:pt x="1872943" y="0"/>
              </a:moveTo>
              <a:lnTo>
                <a:pt x="1872943" y="162528"/>
              </a:lnTo>
              <a:lnTo>
                <a:pt x="0" y="162528"/>
              </a:lnTo>
              <a:lnTo>
                <a:pt x="0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EAC28-8870-4DBA-9E81-F144B427A5DA}">
      <dsp:nvSpPr>
        <dsp:cNvPr id="0" name=""/>
        <dsp:cNvSpPr/>
      </dsp:nvSpPr>
      <dsp:spPr>
        <a:xfrm>
          <a:off x="3612326" y="1873691"/>
          <a:ext cx="91440" cy="3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A3963-FD8E-4F67-871C-BA539924BF68}">
      <dsp:nvSpPr>
        <dsp:cNvPr id="0" name=""/>
        <dsp:cNvSpPr/>
      </dsp:nvSpPr>
      <dsp:spPr>
        <a:xfrm>
          <a:off x="3464560" y="774691"/>
          <a:ext cx="193485" cy="32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28"/>
              </a:lnTo>
              <a:lnTo>
                <a:pt x="193485" y="162528"/>
              </a:lnTo>
              <a:lnTo>
                <a:pt x="193485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E07DC-77B2-4DA1-80A9-B0ECEB275D10}">
      <dsp:nvSpPr>
        <dsp:cNvPr id="0" name=""/>
        <dsp:cNvSpPr/>
      </dsp:nvSpPr>
      <dsp:spPr>
        <a:xfrm>
          <a:off x="778976" y="1873691"/>
          <a:ext cx="232183" cy="712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28"/>
              </a:lnTo>
              <a:lnTo>
                <a:pt x="232183" y="712028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AB3B7-1A02-49A1-9950-27F624334DB1}">
      <dsp:nvSpPr>
        <dsp:cNvPr id="0" name=""/>
        <dsp:cNvSpPr/>
      </dsp:nvSpPr>
      <dsp:spPr>
        <a:xfrm>
          <a:off x="1398131" y="774691"/>
          <a:ext cx="2066429" cy="325056"/>
        </a:xfrm>
        <a:custGeom>
          <a:avLst/>
          <a:gdLst/>
          <a:ahLst/>
          <a:cxnLst/>
          <a:rect l="0" t="0" r="0" b="0"/>
          <a:pathLst>
            <a:path>
              <a:moveTo>
                <a:pt x="2066429" y="0"/>
              </a:moveTo>
              <a:lnTo>
                <a:pt x="2066429" y="162528"/>
              </a:lnTo>
              <a:lnTo>
                <a:pt x="0" y="162528"/>
              </a:lnTo>
              <a:lnTo>
                <a:pt x="0" y="325056"/>
              </a:lnTo>
            </a:path>
          </a:pathLst>
        </a:custGeom>
        <a:noFill/>
        <a:ln w="28575" cap="rnd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80645-9446-49EA-9977-1B1BD6F656F0}">
      <dsp:nvSpPr>
        <dsp:cNvPr id="0" name=""/>
        <dsp:cNvSpPr/>
      </dsp:nvSpPr>
      <dsp:spPr>
        <a:xfrm>
          <a:off x="2690616" y="747"/>
          <a:ext cx="1547887" cy="773943"/>
        </a:xfrm>
        <a:prstGeom prst="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Early detect Determine</a:t>
          </a:r>
        </a:p>
      </dsp:txBody>
      <dsp:txXfrm>
        <a:off x="2690616" y="747"/>
        <a:ext cx="1547887" cy="773943"/>
      </dsp:txXfrm>
    </dsp:sp>
    <dsp:sp modelId="{377277CE-4E5D-4DD4-BC76-93DEDD92F12F}">
      <dsp:nvSpPr>
        <dsp:cNvPr id="0" name=""/>
        <dsp:cNvSpPr/>
      </dsp:nvSpPr>
      <dsp:spPr>
        <a:xfrm>
          <a:off x="624187" y="1099747"/>
          <a:ext cx="1547887" cy="773943"/>
        </a:xfrm>
        <a:prstGeom prst="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Non-reactive</a:t>
          </a:r>
        </a:p>
      </dsp:txBody>
      <dsp:txXfrm>
        <a:off x="624187" y="1099747"/>
        <a:ext cx="1547887" cy="773943"/>
      </dsp:txXfrm>
    </dsp:sp>
    <dsp:sp modelId="{421191DA-AAAF-4978-ADED-8D0703F0294C}">
      <dsp:nvSpPr>
        <dsp:cNvPr id="0" name=""/>
        <dsp:cNvSpPr/>
      </dsp:nvSpPr>
      <dsp:spPr>
        <a:xfrm>
          <a:off x="1011159" y="2198747"/>
          <a:ext cx="1547887" cy="773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Report HIV-</a:t>
          </a:r>
        </a:p>
      </dsp:txBody>
      <dsp:txXfrm>
        <a:off x="1011159" y="2198747"/>
        <a:ext cx="1547887" cy="773943"/>
      </dsp:txXfrm>
    </dsp:sp>
    <dsp:sp modelId="{76CB4392-42D8-4C0E-B304-00BBA77032A8}">
      <dsp:nvSpPr>
        <dsp:cNvPr id="0" name=""/>
        <dsp:cNvSpPr/>
      </dsp:nvSpPr>
      <dsp:spPr>
        <a:xfrm>
          <a:off x="2884102" y="1099747"/>
          <a:ext cx="1547887" cy="773943"/>
        </a:xfrm>
        <a:prstGeom prst="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Reactive</a:t>
          </a:r>
        </a:p>
      </dsp:txBody>
      <dsp:txXfrm>
        <a:off x="2884102" y="1099747"/>
        <a:ext cx="1547887" cy="773943"/>
      </dsp:txXfrm>
    </dsp:sp>
    <dsp:sp modelId="{71ED54F5-EDED-4640-BC45-D05CF14C473D}">
      <dsp:nvSpPr>
        <dsp:cNvPr id="0" name=""/>
        <dsp:cNvSpPr/>
      </dsp:nvSpPr>
      <dsp:spPr>
        <a:xfrm>
          <a:off x="2884102" y="2198747"/>
          <a:ext cx="1547887" cy="773943"/>
        </a:xfrm>
        <a:prstGeom prst="rect">
          <a:avLst/>
        </a:prstGeom>
        <a:solidFill>
          <a:schemeClr val="bg1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STAT-PAK</a:t>
          </a:r>
        </a:p>
      </dsp:txBody>
      <dsp:txXfrm>
        <a:off x="2884102" y="2198747"/>
        <a:ext cx="1547887" cy="773943"/>
      </dsp:txXfrm>
    </dsp:sp>
    <dsp:sp modelId="{BC990A89-370E-4924-8533-F6B3F76EAD0D}">
      <dsp:nvSpPr>
        <dsp:cNvPr id="0" name=""/>
        <dsp:cNvSpPr/>
      </dsp:nvSpPr>
      <dsp:spPr>
        <a:xfrm>
          <a:off x="1011159" y="3297747"/>
          <a:ext cx="1547887" cy="773943"/>
        </a:xfrm>
        <a:prstGeom prst="rect">
          <a:avLst/>
        </a:prstGeom>
        <a:solidFill>
          <a:schemeClr val="bg1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Reactive </a:t>
          </a:r>
        </a:p>
      </dsp:txBody>
      <dsp:txXfrm>
        <a:off x="1011159" y="3297747"/>
        <a:ext cx="1547887" cy="773943"/>
      </dsp:txXfrm>
    </dsp:sp>
    <dsp:sp modelId="{4BA809D3-9B61-4D65-8F9B-04CA3F375749}">
      <dsp:nvSpPr>
        <dsp:cNvPr id="0" name=""/>
        <dsp:cNvSpPr/>
      </dsp:nvSpPr>
      <dsp:spPr>
        <a:xfrm>
          <a:off x="1398131" y="4396747"/>
          <a:ext cx="1547887" cy="773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Report HIV+</a:t>
          </a:r>
        </a:p>
      </dsp:txBody>
      <dsp:txXfrm>
        <a:off x="1398131" y="4396747"/>
        <a:ext cx="1547887" cy="773943"/>
      </dsp:txXfrm>
    </dsp:sp>
    <dsp:sp modelId="{1E891690-1E3C-4441-97C7-47EAEAEB6DB1}">
      <dsp:nvSpPr>
        <dsp:cNvPr id="0" name=""/>
        <dsp:cNvSpPr/>
      </dsp:nvSpPr>
      <dsp:spPr>
        <a:xfrm>
          <a:off x="2884102" y="3297747"/>
          <a:ext cx="1547887" cy="773943"/>
        </a:xfrm>
        <a:prstGeom prst="rect">
          <a:avLst/>
        </a:prstGeom>
        <a:solidFill>
          <a:schemeClr val="bg1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Non-reactive</a:t>
          </a:r>
        </a:p>
      </dsp:txBody>
      <dsp:txXfrm>
        <a:off x="2884102" y="3297747"/>
        <a:ext cx="1547887" cy="773943"/>
      </dsp:txXfrm>
    </dsp:sp>
    <dsp:sp modelId="{A62A5E4A-56CA-4ECC-B17D-61DC4FC63B16}">
      <dsp:nvSpPr>
        <dsp:cNvPr id="0" name=""/>
        <dsp:cNvSpPr/>
      </dsp:nvSpPr>
      <dsp:spPr>
        <a:xfrm>
          <a:off x="3271074" y="4396747"/>
          <a:ext cx="2448741" cy="773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Report Inconclusive</a:t>
          </a:r>
        </a:p>
      </dsp:txBody>
      <dsp:txXfrm>
        <a:off x="3271074" y="4396747"/>
        <a:ext cx="2448741" cy="773943"/>
      </dsp:txXfrm>
    </dsp:sp>
    <dsp:sp modelId="{EE991C78-B927-4CF2-A0B3-92E7D94C96C2}">
      <dsp:nvSpPr>
        <dsp:cNvPr id="0" name=""/>
        <dsp:cNvSpPr/>
      </dsp:nvSpPr>
      <dsp:spPr>
        <a:xfrm>
          <a:off x="4757046" y="3297747"/>
          <a:ext cx="1547887" cy="773943"/>
        </a:xfrm>
        <a:prstGeom prst="rect">
          <a:avLst/>
        </a:prstGeom>
        <a:solidFill>
          <a:prstClr val="white">
            <a:lumMod val="50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Invalid</a:t>
          </a:r>
          <a:r>
            <a:rPr lang="en-US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4757046" y="3297747"/>
        <a:ext cx="1547887" cy="773943"/>
      </dsp:txXfrm>
    </dsp:sp>
    <dsp:sp modelId="{DBACD29B-865A-4975-AD9E-425A0454F49C}">
      <dsp:nvSpPr>
        <dsp:cNvPr id="0" name=""/>
        <dsp:cNvSpPr/>
      </dsp:nvSpPr>
      <dsp:spPr>
        <a:xfrm>
          <a:off x="4757046" y="1099747"/>
          <a:ext cx="1547887" cy="773943"/>
        </a:xfrm>
        <a:prstGeom prst="rect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Invalid</a:t>
          </a:r>
        </a:p>
      </dsp:txBody>
      <dsp:txXfrm>
        <a:off x="4757046" y="1099747"/>
        <a:ext cx="1547887" cy="773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BB0A4-BB7D-49D1-9B9A-319B677DC4AE}">
      <dsp:nvSpPr>
        <dsp:cNvPr id="0" name=""/>
        <dsp:cNvSpPr/>
      </dsp:nvSpPr>
      <dsp:spPr>
        <a:xfrm>
          <a:off x="429160" y="234278"/>
          <a:ext cx="3541577" cy="100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3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strike="noStrike" kern="1200" baseline="0" dirty="0">
              <a:solidFill>
                <a:schemeClr val="tx1"/>
              </a:solidFill>
            </a:rPr>
            <a:t>Used at 100% PEPFAR sites since 2018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9160" y="234278"/>
        <a:ext cx="3541577" cy="1002511"/>
      </dsp:txXfrm>
    </dsp:sp>
    <dsp:sp modelId="{787F5030-906B-4EF9-A62D-76C4A40EE7F6}">
      <dsp:nvSpPr>
        <dsp:cNvPr id="0" name=""/>
        <dsp:cNvSpPr/>
      </dsp:nvSpPr>
      <dsp:spPr>
        <a:xfrm>
          <a:off x="522681" y="410486"/>
          <a:ext cx="592606" cy="693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31000" r="-3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BB484-8D3D-49D1-BFC4-57060E6DCC4D}">
      <dsp:nvSpPr>
        <dsp:cNvPr id="0" name=""/>
        <dsp:cNvSpPr/>
      </dsp:nvSpPr>
      <dsp:spPr>
        <a:xfrm>
          <a:off x="429176" y="1309180"/>
          <a:ext cx="3516138" cy="100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3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 A</a:t>
          </a:r>
          <a:r>
            <a:rPr lang="en-US" sz="1800" b="0" i="0" u="none" strike="noStrike" kern="1200" baseline="0" dirty="0">
              <a:solidFill>
                <a:schemeClr val="tx1"/>
              </a:solidFill>
            </a:rPr>
            <a:t>ccessible online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9176" y="1309180"/>
        <a:ext cx="3516138" cy="1002511"/>
      </dsp:txXfrm>
    </dsp:sp>
    <dsp:sp modelId="{31057821-4CBF-4C88-8AA5-B9ACD586C40C}">
      <dsp:nvSpPr>
        <dsp:cNvPr id="0" name=""/>
        <dsp:cNvSpPr/>
      </dsp:nvSpPr>
      <dsp:spPr>
        <a:xfrm>
          <a:off x="522685" y="1390314"/>
          <a:ext cx="627547" cy="7903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CC439-E390-4175-8275-27728C175FA0}">
      <dsp:nvSpPr>
        <dsp:cNvPr id="0" name=""/>
        <dsp:cNvSpPr/>
      </dsp:nvSpPr>
      <dsp:spPr>
        <a:xfrm>
          <a:off x="412029" y="2465863"/>
          <a:ext cx="3551137" cy="997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baseline="0" dirty="0">
              <a:solidFill>
                <a:srgbClr val="000000"/>
              </a:solidFill>
            </a:rPr>
            <a:t>Helps monitor the quality of testing across all sites</a:t>
          </a:r>
          <a:r>
            <a:rPr lang="en-US" sz="2400" b="0" i="0" u="none" strike="noStrike" kern="1200" baseline="0" dirty="0">
              <a:solidFill>
                <a:srgbClr val="000000"/>
              </a:solidFill>
            </a:rPr>
            <a:t/>
          </a:r>
          <a:br>
            <a:rPr lang="en-US" sz="2400" b="0" i="0" u="none" strike="noStrike" kern="1200" baseline="0" dirty="0">
              <a:solidFill>
                <a:srgbClr val="000000"/>
              </a:solidFill>
            </a:rPr>
          </a:br>
          <a:endParaRPr lang="en-US" sz="2400" kern="1200" dirty="0"/>
        </a:p>
      </dsp:txBody>
      <dsp:txXfrm>
        <a:off x="412029" y="2465863"/>
        <a:ext cx="3551137" cy="997709"/>
      </dsp:txXfrm>
    </dsp:sp>
    <dsp:sp modelId="{BF2A1807-6B32-4E4E-A7A9-065ABDFDC15B}">
      <dsp:nvSpPr>
        <dsp:cNvPr id="0" name=""/>
        <dsp:cNvSpPr/>
      </dsp:nvSpPr>
      <dsp:spPr>
        <a:xfrm>
          <a:off x="525987" y="2504641"/>
          <a:ext cx="535371" cy="69434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3FD11-2B3D-42E1-96E3-8AAFF2E5F465}">
      <dsp:nvSpPr>
        <dsp:cNvPr id="0" name=""/>
        <dsp:cNvSpPr/>
      </dsp:nvSpPr>
      <dsp:spPr>
        <a:xfrm>
          <a:off x="406360" y="3615899"/>
          <a:ext cx="3512256" cy="100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baseline="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Guides commodity quantification</a:t>
          </a:r>
        </a:p>
      </dsp:txBody>
      <dsp:txXfrm>
        <a:off x="406360" y="3615899"/>
        <a:ext cx="3512256" cy="1002511"/>
      </dsp:txXfrm>
    </dsp:sp>
    <dsp:sp modelId="{26EC3366-89C3-48EB-9EDA-579D877C6770}">
      <dsp:nvSpPr>
        <dsp:cNvPr id="0" name=""/>
        <dsp:cNvSpPr/>
      </dsp:nvSpPr>
      <dsp:spPr>
        <a:xfrm>
          <a:off x="340907" y="3769148"/>
          <a:ext cx="807969" cy="696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666-DD86-4EBF-99FF-C0758833A36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0C399-DB81-45DD-92E2-B0FC9322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0C399-DB81-45DD-92E2-B0FC93225E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9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0C399-DB81-45DD-92E2-B0FC93225E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C399-DB81-45DD-92E2-B0FC93225E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0C399-DB81-45DD-92E2-B0FC93225E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5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6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5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7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6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98A-B06D-4785-AB89-28E16C77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5" y="2440668"/>
            <a:ext cx="9743558" cy="98833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Use of STANDARD HTS logbook IN RWANDA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4B396B-5E0F-343D-DAF5-ED8B73E5CBA0}"/>
              </a:ext>
            </a:extLst>
          </p:cNvPr>
          <p:cNvSpPr txBox="1">
            <a:spLocks/>
          </p:cNvSpPr>
          <p:nvPr/>
        </p:nvSpPr>
        <p:spPr>
          <a:xfrm>
            <a:off x="581192" y="4530435"/>
            <a:ext cx="11029615" cy="1338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2C52E4-8192-7B02-235C-013391C898D0}"/>
              </a:ext>
            </a:extLst>
          </p:cNvPr>
          <p:cNvSpPr txBox="1">
            <a:spLocks/>
          </p:cNvSpPr>
          <p:nvPr/>
        </p:nvSpPr>
        <p:spPr>
          <a:xfrm>
            <a:off x="974838" y="4711439"/>
            <a:ext cx="9743558" cy="1338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Presenter: UWIMANA </a:t>
            </a:r>
            <a:r>
              <a:rPr lang="en-US" sz="2800" b="1" dirty="0" smtClean="0">
                <a:solidFill>
                  <a:srgbClr val="000000"/>
                </a:solidFill>
              </a:rPr>
              <a:t>JMV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36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6D4E8-AE35-B4A9-7647-C4ADB6F87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0" y="571499"/>
            <a:ext cx="11085802" cy="59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588F-FE42-FD42-017E-10680F98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Lessons learnt and challenges/opportunities to improve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682B-8CCB-AFAA-3CB3-407ABD73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472819"/>
            <a:ext cx="5422390" cy="3633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Lessons learnt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eHTS facilitates reporting of HTS aggregated data.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Helps NRL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 # of tests performed to inform commodity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Agreement rates to monitor algorithm/kit performance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Tester adherence to algorithm to inform training needs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Improves commodity forecasting and inventory management.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6E630-F0D8-5FF9-C11B-DE28B143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535" y="2263524"/>
            <a:ext cx="5422392" cy="3633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Challenges and opportunities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Inadequate data quality including missing data from some sites in eHTS.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Turnover of trained staffs at site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Inadequate support and capacity for Q-corps to perform their responsibility as 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Requires periodic system upgrade to minimize user </a:t>
            </a:r>
            <a:r>
              <a:rPr lang="en-US" dirty="0">
                <a:solidFill>
                  <a:schemeClr val="tx1"/>
                </a:solidFill>
              </a:rPr>
              <a:t>error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Irregularity in site reporting affects system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workload for staff at HF with multiple testing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A4B-0B30-ED21-1348-C106ED91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BD7F-B7FC-7DDB-B2E4-368B5AA4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 Centers for Disease Control and Prevention (CDC)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Africa Field Epidemiology Network (AFENET)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Rwanda Biomedical Center/ National Reference Laboratory (NRL)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Rwanda Ministry of Health, ICAP and Ngarama Hospital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PEPFAR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CB432D-AD98-1F59-D4EE-D9F46FDE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9" y="5156647"/>
            <a:ext cx="9681882" cy="10125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pic>
        <p:nvPicPr>
          <p:cNvPr id="3076" name="Picture 4" descr="Rwanda: &quot;Land of a Thousand Hills&quot; - Focolare Movement">
            <a:extLst>
              <a:ext uri="{FF2B5EF4-FFF2-40B4-BE49-F238E27FC236}">
                <a16:creationId xmlns:a16="http://schemas.microsoft.com/office/drawing/2014/main" id="{0CAC9909-57D1-ADDD-AE5D-6D250ADF0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6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sit Rwanda Logo PNG Vector (CDR) Free Download">
            <a:extLst>
              <a:ext uri="{FF2B5EF4-FFF2-40B4-BE49-F238E27FC236}">
                <a16:creationId xmlns:a16="http://schemas.microsoft.com/office/drawing/2014/main" id="{94B762A3-6543-432C-D87B-859A2257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0" y="6451939"/>
            <a:ext cx="1991360" cy="4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2978-7281-D761-97F5-380E7898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4DF-A1C4-A181-624B-1ED124F95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Rwanda and HIV/AIDS situation</a:t>
            </a:r>
          </a:p>
          <a:p>
            <a:r>
              <a:rPr lang="en-US" sz="2000" dirty="0"/>
              <a:t>National Lab network and testing services delivery</a:t>
            </a:r>
          </a:p>
          <a:p>
            <a:r>
              <a:rPr lang="en-US" sz="2000" dirty="0"/>
              <a:t>National HIV Rapid Diagnostic Testing Algorithm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Use </a:t>
            </a:r>
            <a:r>
              <a:rPr lang="en-US" sz="2000" dirty="0">
                <a:solidFill>
                  <a:srgbClr val="000000"/>
                </a:solidFill>
              </a:rPr>
              <a:t>of HTS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standard Logbook in Rwanda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Lessons learnt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5F59-1B92-7F74-AFAC-AAE9CC5D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53772"/>
            <a:ext cx="11234887" cy="1006475"/>
          </a:xfrm>
        </p:spPr>
        <p:txBody>
          <a:bodyPr/>
          <a:lstStyle/>
          <a:p>
            <a:r>
              <a:rPr lang="en-US" b="1" dirty="0"/>
              <a:t>Rwanda and HIV/AIDS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24DE-1DE0-3F79-944C-58D6D4EAE9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131052-B3BB-1FB7-E68E-239001C1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2480" y="2098965"/>
            <a:ext cx="5943600" cy="42810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Located in eastern central region of Africa; </a:t>
            </a:r>
            <a:r>
              <a:rPr lang="en-US" b="1" dirty="0"/>
              <a:t>the land of a thousand hills.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Rwanda population is over 13 millions (National Census Report 2022).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Female population is higher than male, at 51.5%.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Younger population with youth (16-30 </a:t>
            </a:r>
            <a:r>
              <a:rPr lang="en-US" dirty="0" err="1"/>
              <a:t>yo</a:t>
            </a:r>
            <a:r>
              <a:rPr lang="en-US" dirty="0"/>
              <a:t>) constitute 27.1% and 45% children (0-17 </a:t>
            </a:r>
            <a:r>
              <a:rPr lang="en-US" dirty="0" err="1"/>
              <a:t>yo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HIV/AIDS burden in Rwanda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HIV prevalence among adults is 3.0% and low incidence at 0.08% (RPHIA 2018/19).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Generalized HIV epidemic with large burden in key populations (UNAIDS).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Surpassed (Nationally) the 90-90-90 goals of UNAIDS towards reaching HIV epidemic control by 2030.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806D1-A9EB-6E09-48A1-213DADCB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2211570"/>
            <a:ext cx="5261971" cy="41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E74F-8AA9-7FC1-7B51-62A4BE4C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510585"/>
            <a:ext cx="11242497" cy="7277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National Lab network and testing services delivery</a:t>
            </a:r>
          </a:p>
        </p:txBody>
      </p:sp>
      <p:grpSp>
        <p:nvGrpSpPr>
          <p:cNvPr id="6" name="Group 96">
            <a:extLst>
              <a:ext uri="{FF2B5EF4-FFF2-40B4-BE49-F238E27FC236}">
                <a16:creationId xmlns:a16="http://schemas.microsoft.com/office/drawing/2014/main" id="{059FA24D-612B-B2EF-B45B-ED1B5DFF9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1095" y="4290391"/>
            <a:ext cx="5748368" cy="2468908"/>
            <a:chOff x="3251472" y="1362870"/>
            <a:chExt cx="2641058" cy="1543843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6D26A9C-4385-45CC-2455-90832AE0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6" y="1362870"/>
              <a:ext cx="2089150" cy="938213"/>
            </a:xfrm>
            <a:custGeom>
              <a:avLst/>
              <a:gdLst/>
              <a:ahLst/>
              <a:cxnLst>
                <a:cxn ang="0">
                  <a:pos x="2634" y="591"/>
                </a:cxn>
                <a:cxn ang="0">
                  <a:pos x="1317" y="0"/>
                </a:cxn>
                <a:cxn ang="0">
                  <a:pos x="0" y="591"/>
                </a:cxn>
                <a:cxn ang="0">
                  <a:pos x="0" y="591"/>
                </a:cxn>
                <a:cxn ang="0">
                  <a:pos x="1317" y="1182"/>
                </a:cxn>
                <a:cxn ang="0">
                  <a:pos x="2634" y="591"/>
                </a:cxn>
                <a:cxn ang="0">
                  <a:pos x="2634" y="591"/>
                </a:cxn>
              </a:cxnLst>
              <a:rect l="0" t="0" r="r" b="b"/>
              <a:pathLst>
                <a:path w="2634" h="1182">
                  <a:moveTo>
                    <a:pt x="2634" y="591"/>
                  </a:moveTo>
                  <a:lnTo>
                    <a:pt x="1317" y="0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1317" y="1182"/>
                  </a:lnTo>
                  <a:lnTo>
                    <a:pt x="2634" y="591"/>
                  </a:lnTo>
                  <a:lnTo>
                    <a:pt x="2634" y="591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9ACFBA50-8F58-8F0E-40A5-70C19319B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828800"/>
              <a:ext cx="1320529" cy="1076325"/>
            </a:xfrm>
            <a:custGeom>
              <a:avLst/>
              <a:gdLst/>
              <a:ahLst/>
              <a:cxnLst>
                <a:cxn ang="0">
                  <a:pos x="1317" y="0"/>
                </a:cxn>
                <a:cxn ang="0">
                  <a:pos x="0" y="591"/>
                </a:cxn>
                <a:cxn ang="0">
                  <a:pos x="0" y="1356"/>
                </a:cxn>
                <a:cxn ang="0">
                  <a:pos x="1666" y="610"/>
                </a:cxn>
                <a:cxn ang="0">
                  <a:pos x="1317" y="0"/>
                </a:cxn>
              </a:cxnLst>
              <a:rect l="0" t="0" r="r" b="b"/>
              <a:pathLst>
                <a:path w="1666" h="1356">
                  <a:moveTo>
                    <a:pt x="1317" y="0"/>
                  </a:moveTo>
                  <a:lnTo>
                    <a:pt x="0" y="591"/>
                  </a:lnTo>
                  <a:lnTo>
                    <a:pt x="0" y="1356"/>
                  </a:lnTo>
                  <a:lnTo>
                    <a:pt x="1666" y="61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190E0CD-FFF1-94DA-E10C-3838A0DC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472" y="1828800"/>
              <a:ext cx="1322388" cy="1077913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666" y="1358"/>
                </a:cxn>
                <a:cxn ang="0">
                  <a:pos x="1666" y="1356"/>
                </a:cxn>
                <a:cxn ang="0">
                  <a:pos x="1666" y="591"/>
                </a:cxn>
                <a:cxn ang="0">
                  <a:pos x="1666" y="591"/>
                </a:cxn>
                <a:cxn ang="0">
                  <a:pos x="349" y="0"/>
                </a:cxn>
              </a:cxnLst>
              <a:rect l="0" t="0" r="r" b="b"/>
              <a:pathLst>
                <a:path w="1666" h="1358">
                  <a:moveTo>
                    <a:pt x="349" y="0"/>
                  </a:moveTo>
                  <a:lnTo>
                    <a:pt x="0" y="610"/>
                  </a:lnTo>
                  <a:lnTo>
                    <a:pt x="1666" y="1358"/>
                  </a:lnTo>
                  <a:lnTo>
                    <a:pt x="1666" y="1356"/>
                  </a:lnTo>
                  <a:lnTo>
                    <a:pt x="1666" y="591"/>
                  </a:lnTo>
                  <a:lnTo>
                    <a:pt x="1666" y="59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 descr="Level 1 text box and connector line.">
            <a:extLst>
              <a:ext uri="{FF2B5EF4-FFF2-40B4-BE49-F238E27FC236}">
                <a16:creationId xmlns:a16="http://schemas.microsoft.com/office/drawing/2014/main" id="{7B1D76C4-DF5F-9AD4-8D7C-0E92FA1EA828}"/>
              </a:ext>
            </a:extLst>
          </p:cNvPr>
          <p:cNvGrpSpPr/>
          <p:nvPr/>
        </p:nvGrpSpPr>
        <p:grpSpPr>
          <a:xfrm>
            <a:off x="171448" y="4854275"/>
            <a:ext cx="2362202" cy="936500"/>
            <a:chOff x="379410" y="4422252"/>
            <a:chExt cx="2362202" cy="3156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21D2F-9887-98DE-3EAB-325DE6EB3102}"/>
                </a:ext>
              </a:extLst>
            </p:cNvPr>
            <p:cNvSpPr txBox="1"/>
            <p:nvPr/>
          </p:nvSpPr>
          <p:spPr>
            <a:xfrm>
              <a:off x="379410" y="4422252"/>
              <a:ext cx="2316135" cy="2904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Level 1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/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Public Health Centers 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=561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Post N=1094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Private Clinics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Black" charset="0"/>
                  <a:cs typeface="Arial" panose="020B0604020202020204" pitchFamily="34" charset="0"/>
                </a:rPr>
                <a:t>N=318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2538E8B-3493-09B8-7C15-7E40CE1FA5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455612" y="4737862"/>
              <a:ext cx="2286000" cy="0"/>
            </a:xfrm>
            <a:prstGeom prst="straightConnector1">
              <a:avLst/>
            </a:prstGeom>
            <a:ln>
              <a:solidFill>
                <a:srgbClr val="002A92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7">
            <a:extLst>
              <a:ext uri="{FF2B5EF4-FFF2-40B4-BE49-F238E27FC236}">
                <a16:creationId xmlns:a16="http://schemas.microsoft.com/office/drawing/2014/main" id="{A27E0F42-B305-B0A5-A929-4ED718995A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34646" y="3675785"/>
            <a:ext cx="4464192" cy="2042406"/>
            <a:chOff x="3546475" y="977106"/>
            <a:chExt cx="2051051" cy="1277145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6ABD80-9360-1C4E-E544-0DA2AF06A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1" y="977106"/>
              <a:ext cx="1498600" cy="671513"/>
            </a:xfrm>
            <a:custGeom>
              <a:avLst/>
              <a:gdLst/>
              <a:ahLst/>
              <a:cxnLst>
                <a:cxn ang="0">
                  <a:pos x="1888" y="423"/>
                </a:cxn>
                <a:cxn ang="0">
                  <a:pos x="944" y="0"/>
                </a:cxn>
                <a:cxn ang="0">
                  <a:pos x="0" y="423"/>
                </a:cxn>
                <a:cxn ang="0">
                  <a:pos x="0" y="423"/>
                </a:cxn>
                <a:cxn ang="0">
                  <a:pos x="944" y="847"/>
                </a:cxn>
                <a:cxn ang="0">
                  <a:pos x="1888" y="423"/>
                </a:cxn>
                <a:cxn ang="0">
                  <a:pos x="1888" y="423"/>
                </a:cxn>
              </a:cxnLst>
              <a:rect l="0" t="0" r="r" b="b"/>
              <a:pathLst>
                <a:path w="1888" h="847">
                  <a:moveTo>
                    <a:pt x="1888" y="423"/>
                  </a:moveTo>
                  <a:lnTo>
                    <a:pt x="944" y="0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944" y="847"/>
                  </a:lnTo>
                  <a:lnTo>
                    <a:pt x="1888" y="423"/>
                  </a:lnTo>
                  <a:lnTo>
                    <a:pt x="1888" y="423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A4ED7DB-7F63-D201-42A5-0A7520E0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09688"/>
              <a:ext cx="1025525" cy="944563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0" y="424"/>
                </a:cxn>
                <a:cxn ang="0">
                  <a:pos x="0" y="1189"/>
                </a:cxn>
                <a:cxn ang="0">
                  <a:pos x="1292" y="610"/>
                </a:cxn>
                <a:cxn ang="0">
                  <a:pos x="943" y="0"/>
                </a:cxn>
              </a:cxnLst>
              <a:rect l="0" t="0" r="r" b="b"/>
              <a:pathLst>
                <a:path w="1292" h="1189">
                  <a:moveTo>
                    <a:pt x="943" y="0"/>
                  </a:moveTo>
                  <a:lnTo>
                    <a:pt x="0" y="424"/>
                  </a:lnTo>
                  <a:lnTo>
                    <a:pt x="0" y="1189"/>
                  </a:lnTo>
                  <a:lnTo>
                    <a:pt x="1292" y="61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54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77E0164F-5A9C-3681-86C0-BAFAE403E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75" y="1309688"/>
              <a:ext cx="1025525" cy="944563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292" y="1189"/>
                </a:cxn>
                <a:cxn ang="0">
                  <a:pos x="1292" y="1189"/>
                </a:cxn>
                <a:cxn ang="0">
                  <a:pos x="1292" y="424"/>
                </a:cxn>
                <a:cxn ang="0">
                  <a:pos x="1292" y="424"/>
                </a:cxn>
                <a:cxn ang="0">
                  <a:pos x="349" y="0"/>
                </a:cxn>
              </a:cxnLst>
              <a:rect l="0" t="0" r="r" b="b"/>
              <a:pathLst>
                <a:path w="1292" h="1189">
                  <a:moveTo>
                    <a:pt x="349" y="0"/>
                  </a:moveTo>
                  <a:lnTo>
                    <a:pt x="0" y="610"/>
                  </a:lnTo>
                  <a:lnTo>
                    <a:pt x="1292" y="1189"/>
                  </a:lnTo>
                  <a:lnTo>
                    <a:pt x="1292" y="1189"/>
                  </a:lnTo>
                  <a:lnTo>
                    <a:pt x="1292" y="424"/>
                  </a:lnTo>
                  <a:lnTo>
                    <a:pt x="1292" y="42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70C0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 descr="Level 2 text box and connector line.">
            <a:extLst>
              <a:ext uri="{FF2B5EF4-FFF2-40B4-BE49-F238E27FC236}">
                <a16:creationId xmlns:a16="http://schemas.microsoft.com/office/drawing/2014/main" id="{D65B5802-369B-553C-419B-343B33EE03F3}"/>
              </a:ext>
            </a:extLst>
          </p:cNvPr>
          <p:cNvGrpSpPr/>
          <p:nvPr/>
        </p:nvGrpSpPr>
        <p:grpSpPr>
          <a:xfrm>
            <a:off x="1107112" y="4066739"/>
            <a:ext cx="2396143" cy="746358"/>
            <a:chOff x="984930" y="3451830"/>
            <a:chExt cx="2396143" cy="746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B04AC-4F0D-A7FF-51BE-5114402F429E}"/>
                </a:ext>
              </a:extLst>
            </p:cNvPr>
            <p:cNvSpPr txBox="1"/>
            <p:nvPr/>
          </p:nvSpPr>
          <p:spPr>
            <a:xfrm>
              <a:off x="984930" y="3451830"/>
              <a:ext cx="1513111" cy="74635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Level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Black" charset="0"/>
                  <a:cs typeface="Arial" panose="020B0604020202020204" pitchFamily="34" charset="0"/>
                </a:rPr>
                <a:t>District Hospital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Black" charset="0"/>
                  <a:cs typeface="Arial" panose="020B0604020202020204" pitchFamily="34" charset="0"/>
                </a:rPr>
                <a:t>N=41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/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</a:b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1E68A1-BE88-0048-E544-92E8D48642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80425" y="3974888"/>
              <a:ext cx="2300648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>
            <a:extLst>
              <a:ext uri="{FF2B5EF4-FFF2-40B4-BE49-F238E27FC236}">
                <a16:creationId xmlns:a16="http://schemas.microsoft.com/office/drawing/2014/main" id="{A5185302-7944-0AFE-9DDA-90166EFBF1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1349" y="3043401"/>
            <a:ext cx="3171927" cy="1615896"/>
            <a:chOff x="3843338" y="591344"/>
            <a:chExt cx="1457326" cy="1010444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C9548E3-D1D9-673C-5B8B-DAE4E1A4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591344"/>
              <a:ext cx="904875" cy="406400"/>
            </a:xfrm>
            <a:custGeom>
              <a:avLst/>
              <a:gdLst/>
              <a:ahLst/>
              <a:cxnLst>
                <a:cxn ang="0">
                  <a:pos x="1142" y="255"/>
                </a:cxn>
                <a:cxn ang="0">
                  <a:pos x="571" y="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571" y="511"/>
                </a:cxn>
                <a:cxn ang="0">
                  <a:pos x="1142" y="255"/>
                </a:cxn>
                <a:cxn ang="0">
                  <a:pos x="1142" y="255"/>
                </a:cxn>
              </a:cxnLst>
              <a:rect l="0" t="0" r="r" b="b"/>
              <a:pathLst>
                <a:path w="1142" h="511">
                  <a:moveTo>
                    <a:pt x="1142" y="255"/>
                  </a:moveTo>
                  <a:lnTo>
                    <a:pt x="571" y="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571" y="511"/>
                  </a:lnTo>
                  <a:lnTo>
                    <a:pt x="1142" y="255"/>
                  </a:lnTo>
                  <a:lnTo>
                    <a:pt x="1142" y="255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C272BC3-8BB6-3F30-22BF-EDB53D82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792163"/>
              <a:ext cx="728663" cy="809625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0" y="256"/>
                </a:cxn>
                <a:cxn ang="0">
                  <a:pos x="0" y="1022"/>
                </a:cxn>
                <a:cxn ang="0">
                  <a:pos x="918" y="609"/>
                </a:cxn>
                <a:cxn ang="0">
                  <a:pos x="571" y="0"/>
                </a:cxn>
              </a:cxnLst>
              <a:rect l="0" t="0" r="r" b="b"/>
              <a:pathLst>
                <a:path w="918" h="1022">
                  <a:moveTo>
                    <a:pt x="571" y="0"/>
                  </a:moveTo>
                  <a:lnTo>
                    <a:pt x="0" y="256"/>
                  </a:lnTo>
                  <a:lnTo>
                    <a:pt x="0" y="1022"/>
                  </a:lnTo>
                  <a:lnTo>
                    <a:pt x="918" y="60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8BB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4D4E5078-F71F-E51F-F5FF-505DBD8E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792163"/>
              <a:ext cx="728663" cy="809625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0" y="609"/>
                </a:cxn>
                <a:cxn ang="0">
                  <a:pos x="918" y="1022"/>
                </a:cxn>
                <a:cxn ang="0">
                  <a:pos x="918" y="1022"/>
                </a:cxn>
                <a:cxn ang="0">
                  <a:pos x="918" y="256"/>
                </a:cxn>
                <a:cxn ang="0">
                  <a:pos x="918" y="256"/>
                </a:cxn>
                <a:cxn ang="0">
                  <a:pos x="347" y="0"/>
                </a:cxn>
              </a:cxnLst>
              <a:rect l="0" t="0" r="r" b="b"/>
              <a:pathLst>
                <a:path w="918" h="1022">
                  <a:moveTo>
                    <a:pt x="347" y="0"/>
                  </a:moveTo>
                  <a:lnTo>
                    <a:pt x="0" y="609"/>
                  </a:lnTo>
                  <a:lnTo>
                    <a:pt x="918" y="1022"/>
                  </a:lnTo>
                  <a:lnTo>
                    <a:pt x="918" y="1022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B0F0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 descr="Level 3 text box and connector line.">
            <a:extLst>
              <a:ext uri="{FF2B5EF4-FFF2-40B4-BE49-F238E27FC236}">
                <a16:creationId xmlns:a16="http://schemas.microsoft.com/office/drawing/2014/main" id="{FCB28F42-979A-EC79-20E2-A349D9241074}"/>
              </a:ext>
            </a:extLst>
          </p:cNvPr>
          <p:cNvGrpSpPr/>
          <p:nvPr/>
        </p:nvGrpSpPr>
        <p:grpSpPr>
          <a:xfrm>
            <a:off x="2042857" y="3216216"/>
            <a:ext cx="2047353" cy="656891"/>
            <a:chOff x="1673895" y="2730477"/>
            <a:chExt cx="2047353" cy="5893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AA862C-10C9-A131-4842-BA8D2A918416}"/>
                </a:ext>
              </a:extLst>
            </p:cNvPr>
            <p:cNvSpPr txBox="1"/>
            <p:nvPr/>
          </p:nvSpPr>
          <p:spPr>
            <a:xfrm>
              <a:off x="1673895" y="2730477"/>
              <a:ext cx="1513111" cy="5893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Level 3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/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Provincial Hospital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N=4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A851407-631B-EA28-23CE-8BA1D91087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739207" y="3241386"/>
              <a:ext cx="1982041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 descr="Level 4 text box and connector line.">
            <a:extLst>
              <a:ext uri="{FF2B5EF4-FFF2-40B4-BE49-F238E27FC236}">
                <a16:creationId xmlns:a16="http://schemas.microsoft.com/office/drawing/2014/main" id="{F73C4BD4-3318-BF4A-3A1A-00C784E0D563}"/>
              </a:ext>
            </a:extLst>
          </p:cNvPr>
          <p:cNvGrpSpPr/>
          <p:nvPr/>
        </p:nvGrpSpPr>
        <p:grpSpPr>
          <a:xfrm>
            <a:off x="2746700" y="2218465"/>
            <a:ext cx="2072950" cy="589392"/>
            <a:chOff x="2380017" y="1816190"/>
            <a:chExt cx="2072950" cy="5893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641F35-3BDC-2D17-DD5D-AABBE9A74130}"/>
                </a:ext>
              </a:extLst>
            </p:cNvPr>
            <p:cNvSpPr txBox="1"/>
            <p:nvPr/>
          </p:nvSpPr>
          <p:spPr>
            <a:xfrm>
              <a:off x="2380017" y="1816190"/>
              <a:ext cx="1513111" cy="5893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Level 4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/>
              </a:r>
              <a:b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 Black" charset="0"/>
                  <a:cs typeface="Arial" charset="0"/>
                </a:rPr>
                <a:t>Referral Hospital N=8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BF4B715-4916-32D9-8DE9-8852D8EF5F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392921" y="2389232"/>
              <a:ext cx="2060046" cy="0"/>
            </a:xfrm>
            <a:prstGeom prst="straightConnector1">
              <a:avLst/>
            </a:prstGeom>
            <a:ln>
              <a:solidFill>
                <a:srgbClr val="75D8E9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99">
            <a:extLst>
              <a:ext uri="{FF2B5EF4-FFF2-40B4-BE49-F238E27FC236}">
                <a16:creationId xmlns:a16="http://schemas.microsoft.com/office/drawing/2014/main" id="{AFCF29DC-2965-19D8-1888-601D9744C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87477" y="2088200"/>
            <a:ext cx="1883113" cy="1518157"/>
            <a:chOff x="4140200" y="-1"/>
            <a:chExt cx="865188" cy="949326"/>
          </a:xfrm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15CD58F-33CB-5D2D-DD5D-8FEFED9C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-1"/>
              <a:ext cx="433388" cy="949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97"/>
                </a:cxn>
                <a:cxn ang="0">
                  <a:pos x="545" y="953"/>
                </a:cxn>
                <a:cxn ang="0">
                  <a:pos x="0" y="0"/>
                </a:cxn>
              </a:cxnLst>
              <a:rect l="0" t="0" r="r" b="b"/>
              <a:pathLst>
                <a:path w="545" h="1197">
                  <a:moveTo>
                    <a:pt x="0" y="0"/>
                  </a:moveTo>
                  <a:lnTo>
                    <a:pt x="0" y="1197"/>
                  </a:lnTo>
                  <a:lnTo>
                    <a:pt x="545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A6B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F8752E8-04F9-00BE-338D-86444A1E5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-1"/>
              <a:ext cx="431800" cy="949325"/>
            </a:xfrm>
            <a:custGeom>
              <a:avLst/>
              <a:gdLst/>
              <a:ahLst/>
              <a:cxnLst>
                <a:cxn ang="0">
                  <a:pos x="0" y="953"/>
                </a:cxn>
                <a:cxn ang="0">
                  <a:pos x="544" y="1197"/>
                </a:cxn>
                <a:cxn ang="0">
                  <a:pos x="544" y="1197"/>
                </a:cxn>
                <a:cxn ang="0">
                  <a:pos x="544" y="0"/>
                </a:cxn>
                <a:cxn ang="0">
                  <a:pos x="0" y="953"/>
                </a:cxn>
              </a:cxnLst>
              <a:rect l="0" t="0" r="r" b="b"/>
              <a:pathLst>
                <a:path w="544" h="1197">
                  <a:moveTo>
                    <a:pt x="0" y="953"/>
                  </a:moveTo>
                  <a:lnTo>
                    <a:pt x="544" y="1197"/>
                  </a:lnTo>
                  <a:lnTo>
                    <a:pt x="544" y="1197"/>
                  </a:lnTo>
                  <a:lnTo>
                    <a:pt x="544" y="0"/>
                  </a:lnTo>
                  <a:lnTo>
                    <a:pt x="0" y="953"/>
                  </a:lnTo>
                  <a:close/>
                </a:path>
              </a:pathLst>
            </a:custGeom>
            <a:solidFill>
              <a:srgbClr val="75D8E9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112" charset="0"/>
                <a:ea typeface="+mn-ea"/>
                <a:cs typeface="+mn-cs"/>
              </a:endParaRPr>
            </a:p>
          </p:txBody>
        </p:sp>
      </p:grpSp>
      <p:sp>
        <p:nvSpPr>
          <p:cNvPr id="33" name="Left Arrow 78">
            <a:extLst>
              <a:ext uri="{FF2B5EF4-FFF2-40B4-BE49-F238E27FC236}">
                <a16:creationId xmlns:a16="http://schemas.microsoft.com/office/drawing/2014/main" id="{81224E61-22D6-2255-C365-CCDF525FCB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589338" y="4086588"/>
            <a:ext cx="3884325" cy="667210"/>
          </a:xfrm>
          <a:prstGeom prst="leftArrow">
            <a:avLst>
              <a:gd name="adj1" fmla="val 50000"/>
              <a:gd name="adj2" fmla="val 124006"/>
            </a:avLst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E2BB03-DCE8-9CE9-59D3-D8512D9964C1}"/>
              </a:ext>
            </a:extLst>
          </p:cNvPr>
          <p:cNvSpPr/>
          <p:nvPr/>
        </p:nvSpPr>
        <p:spPr>
          <a:xfrm>
            <a:off x="4959336" y="1489819"/>
            <a:ext cx="1092228" cy="4516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NRL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4C09C1-27FE-0611-3384-819F07F01237}"/>
              </a:ext>
            </a:extLst>
          </p:cNvPr>
          <p:cNvSpPr/>
          <p:nvPr/>
        </p:nvSpPr>
        <p:spPr>
          <a:xfrm>
            <a:off x="8562975" y="1323976"/>
            <a:ext cx="3199068" cy="7642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Advanced and specialized routine testing </a:t>
            </a:r>
          </a:p>
          <a:p>
            <a:pPr algn="ctr"/>
            <a:r>
              <a:rPr lang="en-US" sz="1400" b="1" dirty="0"/>
              <a:t>Oversight of the lab network </a:t>
            </a:r>
          </a:p>
          <a:p>
            <a:pPr algn="ctr"/>
            <a:r>
              <a:rPr lang="en-US" sz="1400" b="1" dirty="0"/>
              <a:t>QMS and EQA/PT implementation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133FF0-1D80-215A-C590-81BA29FBD54F}"/>
              </a:ext>
            </a:extLst>
          </p:cNvPr>
          <p:cNvSpPr/>
          <p:nvPr/>
        </p:nvSpPr>
        <p:spPr>
          <a:xfrm>
            <a:off x="8562974" y="2218465"/>
            <a:ext cx="3199068" cy="2725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1275" rIns="0" bIns="41275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Complimentary services to routine testing such as microbiology examinations and referred testing lab network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Supports implementation and monitoring for EQA/PT and other quality improvement initiatives at sites in their catchment area such as Q-corps in RTCQI rollout.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292D9-C791-CF72-E6C0-BDCCA492E116}"/>
              </a:ext>
            </a:extLst>
          </p:cNvPr>
          <p:cNvSpPr/>
          <p:nvPr/>
        </p:nvSpPr>
        <p:spPr>
          <a:xfrm>
            <a:off x="8562974" y="5035505"/>
            <a:ext cx="3199068" cy="16129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1275" rIns="0" bIns="41275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lt1"/>
                </a:solidFill>
              </a:rPr>
              <a:t>Routine clinical testing services and implement QA/QC of testing</a:t>
            </a:r>
          </a:p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lt1"/>
                </a:solidFill>
              </a:rPr>
              <a:t>(Biochemistry, Hematology, Microscopy, Rapid device/ Strip tests)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5021FD-C91E-1798-BFCC-59E63BB6E151}"/>
              </a:ext>
            </a:extLst>
          </p:cNvPr>
          <p:cNvSpPr/>
          <p:nvPr/>
        </p:nvSpPr>
        <p:spPr>
          <a:xfrm>
            <a:off x="162304" y="4851321"/>
            <a:ext cx="2456500" cy="131468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AC7C5-307E-59B6-0DCA-5857A851587F}"/>
              </a:ext>
            </a:extLst>
          </p:cNvPr>
          <p:cNvSpPr txBox="1"/>
          <p:nvPr/>
        </p:nvSpPr>
        <p:spPr>
          <a:xfrm>
            <a:off x="9143" y="6184298"/>
            <a:ext cx="451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Most of the primary healthcare services delivered here including HIV/TB and others</a:t>
            </a:r>
          </a:p>
        </p:txBody>
      </p:sp>
    </p:spTree>
    <p:extLst>
      <p:ext uri="{BB962C8B-B14F-4D97-AF65-F5344CB8AC3E}">
        <p14:creationId xmlns:p14="http://schemas.microsoft.com/office/powerpoint/2010/main" val="30374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365126"/>
            <a:ext cx="11744960" cy="875724"/>
          </a:xfrm>
        </p:spPr>
        <p:txBody>
          <a:bodyPr/>
          <a:lstStyle/>
          <a:p>
            <a:r>
              <a:rPr lang="en-US" b="1" dirty="0"/>
              <a:t>National HIV Rapid Diagnostic Testing Algorithm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0" y="1483360"/>
            <a:ext cx="4612639" cy="500951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Serial algorithm currently with 2 rapid HIV tests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Handling of inconclusive results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Repeat testing after 2 weeks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Refer for PCR test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Test outcomes and reported results are recorded into HTS testing register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559256-B9C4-0195-89DF-2B6778155AB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29199" y="1483360"/>
          <a:ext cx="6929121" cy="517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E77DE5-298D-D4B0-21F2-C7A7476DFA43}"/>
              </a:ext>
            </a:extLst>
          </p:cNvPr>
          <p:cNvSpPr txBox="1"/>
          <p:nvPr/>
        </p:nvSpPr>
        <p:spPr>
          <a:xfrm>
            <a:off x="10524376" y="3713152"/>
            <a:ext cx="112383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Repeat test if invalid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355D86-8C1D-CB58-6919-1646F0148E57}"/>
              </a:ext>
            </a:extLst>
          </p:cNvPr>
          <p:cNvCxnSpPr>
            <a:cxnSpLocks/>
          </p:cNvCxnSpPr>
          <p:nvPr/>
        </p:nvCxnSpPr>
        <p:spPr>
          <a:xfrm flipV="1">
            <a:off x="10971993" y="3311467"/>
            <a:ext cx="17201" cy="401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4E02F-72BB-6D42-04E4-8D7A8505FB3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1086293" y="4544149"/>
            <a:ext cx="17202" cy="210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7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0A81-56EA-D39B-BE89-81356B3A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Rwanda </a:t>
            </a:r>
            <a:r>
              <a:rPr lang="en-US" dirty="0" err="1"/>
              <a:t>ehts</a:t>
            </a:r>
            <a:r>
              <a:rPr lang="en-US" dirty="0"/>
              <a:t> situation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D0908-62FA-1A86-4539-1ADC8105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488" y="1901536"/>
            <a:ext cx="6938682" cy="481931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39A10C-BC2B-315E-B246-896C46C77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004105"/>
              </p:ext>
            </p:extLst>
          </p:nvPr>
        </p:nvGraphicFramePr>
        <p:xfrm>
          <a:off x="499032" y="2038684"/>
          <a:ext cx="6088803" cy="481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6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0AD2-19D7-4AF6-BE49-1F5535BC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utility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156" y="2170105"/>
            <a:ext cx="11029615" cy="367830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Simplify data aggregation for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report generation and review by site supervisor/ manager.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Enhances monitoring the quality of testing to inform training needs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testing sites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Monthly monitoring of the quality of HIV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rapid testing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performance at testing points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Requires data management procedures and processes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effective reporting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Build capacity of the Q-corps to provide adequate quality monitoring skills and offer supportive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supervision to HTS sites in their catchment area.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DE4E-747E-4DD6-B732-19049ED5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365125"/>
            <a:ext cx="11328400" cy="874395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Calibri" panose="020F0502020204030204" pitchFamily="34" charset="0"/>
              </a:rPr>
              <a:t>Key QA indicators from logbook captured into </a:t>
            </a:r>
            <a:r>
              <a:rPr lang="en-GB" b="1" dirty="0" err="1">
                <a:latin typeface="Calibri" panose="020F0502020204030204" pitchFamily="34" charset="0"/>
              </a:rPr>
              <a:t>eHTS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4EFB3-B491-4510-863B-A0632D118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920" y="1800712"/>
            <a:ext cx="2754555" cy="491807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Client particulars: testing code/ID, Age and Sex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Tester particulars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Dates of testing and results reported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Test kit lot information and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kit expiration date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Outcome for </a:t>
            </a:r>
            <a:r>
              <a:rPr lang="en-US" dirty="0">
                <a:latin typeface="Calibri" panose="020F0502020204030204" pitchFamily="34" charset="0"/>
              </a:rPr>
              <a:t>each test in the algorithm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Final HIV test results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Page totals</a:t>
            </a:r>
            <a:endParaRPr lang="en-US" dirty="0"/>
          </a:p>
        </p:txBody>
      </p:sp>
      <p:pic>
        <p:nvPicPr>
          <p:cNvPr id="8" name="Picture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B40E1C0-0611-BE14-6584-1D7AE7D00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4296"/>
          <a:stretch/>
        </p:blipFill>
        <p:spPr>
          <a:xfrm>
            <a:off x="3286074" y="1859973"/>
            <a:ext cx="8418245" cy="49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1DCC7-8FEB-AD50-A7EC-7C14A344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3" y="642668"/>
            <a:ext cx="11179222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1798AB5217849912631DAF75A3B79" ma:contentTypeVersion="10" ma:contentTypeDescription="Create a new document." ma:contentTypeScope="" ma:versionID="2b1dc4dc0f857394712f02ac2b546fc9">
  <xsd:schema xmlns:xsd="http://www.w3.org/2001/XMLSchema" xmlns:xs="http://www.w3.org/2001/XMLSchema" xmlns:p="http://schemas.microsoft.com/office/2006/metadata/properties" xmlns:ns3="a0d95979-b78d-4456-a83d-a4e89158df7f" xmlns:ns4="508508a9-2d59-4074-9a0f-ccfddcb81bc1" targetNamespace="http://schemas.microsoft.com/office/2006/metadata/properties" ma:root="true" ma:fieldsID="3812da4db9c480603e138927c6178602" ns3:_="" ns4:_="">
    <xsd:import namespace="a0d95979-b78d-4456-a83d-a4e89158df7f"/>
    <xsd:import namespace="508508a9-2d59-4074-9a0f-ccfddcb81b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5979-b78d-4456-a83d-a4e89158d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508a9-2d59-4074-9a0f-ccfddcb81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553CE-0E18-4A12-9566-F9046EEB29B2}">
  <ds:schemaRefs>
    <ds:schemaRef ds:uri="http://purl.org/dc/terms/"/>
    <ds:schemaRef ds:uri="508508a9-2d59-4074-9a0f-ccfddcb81bc1"/>
    <ds:schemaRef ds:uri="http://schemas.microsoft.com/office/2006/documentManagement/types"/>
    <ds:schemaRef ds:uri="a0d95979-b78d-4456-a83d-a4e89158df7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1F7C39-94D3-4E15-86CA-C79EB42CE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95979-b78d-4456-a83d-a4e89158df7f"/>
    <ds:schemaRef ds:uri="508508a9-2d59-4074-9a0f-ccfddcb81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02526B-4328-41EE-BB8D-E1654329E7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12535</TotalTime>
  <Words>613</Words>
  <Application>Microsoft Office PowerPoint</Application>
  <PresentationFormat>Widescreen</PresentationFormat>
  <Paragraphs>106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Courier New</vt:lpstr>
      <vt:lpstr>Gill Sans MT</vt:lpstr>
      <vt:lpstr>Times New Roman</vt:lpstr>
      <vt:lpstr>Wingdings</vt:lpstr>
      <vt:lpstr>Wingdings 2</vt:lpstr>
      <vt:lpstr>Dividend</vt:lpstr>
      <vt:lpstr>Use of STANDARD HTS logbook IN RWANDA</vt:lpstr>
      <vt:lpstr>OutLine</vt:lpstr>
      <vt:lpstr>Rwanda and HIV/AIDS situation</vt:lpstr>
      <vt:lpstr>National Lab network and testing services delivery</vt:lpstr>
      <vt:lpstr>National HIV Rapid Diagnostic Testing Algorithm</vt:lpstr>
      <vt:lpstr>Rwanda ehts situation</vt:lpstr>
      <vt:lpstr>utility</vt:lpstr>
      <vt:lpstr>Key QA indicators from logbook captured into eHTS</vt:lpstr>
      <vt:lpstr>PowerPoint Presentation</vt:lpstr>
      <vt:lpstr>PowerPoint Presentation</vt:lpstr>
      <vt:lpstr>Lessons learnt and challenges/opportunities to improve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Lab MER results</dc:title>
  <dc:creator>Mwesigwa, Richard (CDC/DDPHSIS/CGH/DGHT)</dc:creator>
  <cp:lastModifiedBy>MATRIXX</cp:lastModifiedBy>
  <cp:revision>96</cp:revision>
  <dcterms:created xsi:type="dcterms:W3CDTF">2020-11-20T08:25:22Z</dcterms:created>
  <dcterms:modified xsi:type="dcterms:W3CDTF">2024-06-01T11:18:09Z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2020-11-20T10:21:40Z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5ab1e5d4-d4ce-4746-9307-e5cb76cc7c39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0x010100EE11798AB5217849912631DAF75A3B79</vt:lpwstr>
  </property>
</Properties>
</file>